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6" r:id="rId5"/>
  </p:sldMasterIdLst>
  <p:notesMasterIdLst>
    <p:notesMasterId r:id="rId29"/>
  </p:notesMasterIdLst>
  <p:sldIdLst>
    <p:sldId id="277" r:id="rId6"/>
    <p:sldId id="257" r:id="rId7"/>
    <p:sldId id="278" r:id="rId8"/>
    <p:sldId id="280" r:id="rId9"/>
    <p:sldId id="281" r:id="rId10"/>
    <p:sldId id="283" r:id="rId11"/>
    <p:sldId id="258" r:id="rId12"/>
    <p:sldId id="282" r:id="rId13"/>
    <p:sldId id="285" r:id="rId14"/>
    <p:sldId id="286" r:id="rId15"/>
    <p:sldId id="324" r:id="rId16"/>
    <p:sldId id="325" r:id="rId17"/>
    <p:sldId id="287" r:id="rId18"/>
    <p:sldId id="288" r:id="rId19"/>
    <p:sldId id="289" r:id="rId20"/>
    <p:sldId id="290" r:id="rId21"/>
    <p:sldId id="292" r:id="rId22"/>
    <p:sldId id="326" r:id="rId23"/>
    <p:sldId id="291" r:id="rId24"/>
    <p:sldId id="295" r:id="rId25"/>
    <p:sldId id="296" r:id="rId26"/>
    <p:sldId id="323" r:id="rId27"/>
    <p:sldId id="263" r:id="rId28"/>
  </p:sldIdLst>
  <p:sldSz cx="12192000" cy="6858000"/>
  <p:notesSz cx="6858000" cy="9144000"/>
  <p:embeddedFontLst>
    <p:embeddedFont>
      <p:font typeface="Algerian" panose="04020705040A02060702" pitchFamily="8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Footlight MT Light" panose="0204060206030A020304" pitchFamily="18" charset="0"/>
      <p:regular r:id="rId41"/>
    </p:embeddedFont>
    <p:embeddedFont>
      <p:font typeface="GROBOLD" panose="020B0604020202020204" charset="0"/>
      <p:regular r:id="rId42"/>
    </p:embeddedFont>
    <p:embeddedFont>
      <p:font typeface="Nunito Sans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6C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F7869-2F8A-4DB5-9BD4-2716EB840C5F}" v="49" dt="2021-11-03T09:37:21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rnima Nayar" userId="b775751aad9707f0" providerId="LiveId" clId="{842F7869-2F8A-4DB5-9BD4-2716EB840C5F}"/>
    <pc:docChg chg="undo custSel addSld modSld sldOrd">
      <pc:chgData name="Poornima Nayar" userId="b775751aad9707f0" providerId="LiveId" clId="{842F7869-2F8A-4DB5-9BD4-2716EB840C5F}" dt="2021-11-03T09:48:06.780" v="591" actId="20577"/>
      <pc:docMkLst>
        <pc:docMk/>
      </pc:docMkLst>
      <pc:sldChg chg="ord">
        <pc:chgData name="Poornima Nayar" userId="b775751aad9707f0" providerId="LiveId" clId="{842F7869-2F8A-4DB5-9BD4-2716EB840C5F}" dt="2021-11-03T08:46:11.870" v="218"/>
        <pc:sldMkLst>
          <pc:docMk/>
          <pc:sldMk cId="201874124" sldId="281"/>
        </pc:sldMkLst>
      </pc:sldChg>
      <pc:sldChg chg="modSp mod modNotesTx">
        <pc:chgData name="Poornima Nayar" userId="b775751aad9707f0" providerId="LiveId" clId="{842F7869-2F8A-4DB5-9BD4-2716EB840C5F}" dt="2021-11-03T09:35:51.135" v="463" actId="20577"/>
        <pc:sldMkLst>
          <pc:docMk/>
          <pc:sldMk cId="195362870" sldId="282"/>
        </pc:sldMkLst>
        <pc:spChg chg="mod">
          <ac:chgData name="Poornima Nayar" userId="b775751aad9707f0" providerId="LiveId" clId="{842F7869-2F8A-4DB5-9BD4-2716EB840C5F}" dt="2021-11-03T09:35:51.135" v="463" actId="20577"/>
          <ac:spMkLst>
            <pc:docMk/>
            <pc:sldMk cId="195362870" sldId="282"/>
            <ac:spMk id="5" creationId="{9F0F8CFE-652A-4C5C-B188-1F81F4D4FD12}"/>
          </ac:spMkLst>
        </pc:spChg>
      </pc:sldChg>
      <pc:sldChg chg="ord">
        <pc:chgData name="Poornima Nayar" userId="b775751aad9707f0" providerId="LiveId" clId="{842F7869-2F8A-4DB5-9BD4-2716EB840C5F}" dt="2021-11-03T08:46:11.870" v="218"/>
        <pc:sldMkLst>
          <pc:docMk/>
          <pc:sldMk cId="2576388053" sldId="283"/>
        </pc:sldMkLst>
      </pc:sldChg>
      <pc:sldChg chg="modNotesTx">
        <pc:chgData name="Poornima Nayar" userId="b775751aad9707f0" providerId="LiveId" clId="{842F7869-2F8A-4DB5-9BD4-2716EB840C5F}" dt="2021-11-03T09:48:06.780" v="591" actId="20577"/>
        <pc:sldMkLst>
          <pc:docMk/>
          <pc:sldMk cId="1126589692" sldId="287"/>
        </pc:sldMkLst>
      </pc:sldChg>
      <pc:sldChg chg="modSp mod">
        <pc:chgData name="Poornima Nayar" userId="b775751aad9707f0" providerId="LiveId" clId="{842F7869-2F8A-4DB5-9BD4-2716EB840C5F}" dt="2021-11-03T06:44:05.749" v="16" actId="20577"/>
        <pc:sldMkLst>
          <pc:docMk/>
          <pc:sldMk cId="897746549" sldId="290"/>
        </pc:sldMkLst>
        <pc:spChg chg="mod">
          <ac:chgData name="Poornima Nayar" userId="b775751aad9707f0" providerId="LiveId" clId="{842F7869-2F8A-4DB5-9BD4-2716EB840C5F}" dt="2021-11-03T06:44:05.749" v="16" actId="20577"/>
          <ac:spMkLst>
            <pc:docMk/>
            <pc:sldMk cId="897746549" sldId="290"/>
            <ac:spMk id="4" creationId="{CADD991E-767D-FE4B-82AD-96DD0E4D1BDA}"/>
          </ac:spMkLst>
        </pc:spChg>
      </pc:sldChg>
      <pc:sldChg chg="modSp mod">
        <pc:chgData name="Poornima Nayar" userId="b775751aad9707f0" providerId="LiveId" clId="{842F7869-2F8A-4DB5-9BD4-2716EB840C5F}" dt="2021-11-03T09:34:15.654" v="358" actId="6549"/>
        <pc:sldMkLst>
          <pc:docMk/>
          <pc:sldMk cId="3701510724" sldId="292"/>
        </pc:sldMkLst>
        <pc:spChg chg="mod">
          <ac:chgData name="Poornima Nayar" userId="b775751aad9707f0" providerId="LiveId" clId="{842F7869-2F8A-4DB5-9BD4-2716EB840C5F}" dt="2021-11-03T09:34:15.654" v="358" actId="6549"/>
          <ac:spMkLst>
            <pc:docMk/>
            <pc:sldMk cId="3701510724" sldId="292"/>
            <ac:spMk id="5" creationId="{9F0F8CFE-652A-4C5C-B188-1F81F4D4FD12}"/>
          </ac:spMkLst>
        </pc:spChg>
      </pc:sldChg>
      <pc:sldChg chg="modSp">
        <pc:chgData name="Poornima Nayar" userId="b775751aad9707f0" providerId="LiveId" clId="{842F7869-2F8A-4DB5-9BD4-2716EB840C5F}" dt="2021-11-03T09:37:21.912" v="474" actId="255"/>
        <pc:sldMkLst>
          <pc:docMk/>
          <pc:sldMk cId="1580758954" sldId="323"/>
        </pc:sldMkLst>
        <pc:spChg chg="mod">
          <ac:chgData name="Poornima Nayar" userId="b775751aad9707f0" providerId="LiveId" clId="{842F7869-2F8A-4DB5-9BD4-2716EB840C5F}" dt="2021-11-03T09:37:21.912" v="474" actId="255"/>
          <ac:spMkLst>
            <pc:docMk/>
            <pc:sldMk cId="1580758954" sldId="323"/>
            <ac:spMk id="2" creationId="{006C7FB7-785F-4079-8B6C-12D449C09781}"/>
          </ac:spMkLst>
        </pc:spChg>
      </pc:sldChg>
      <pc:sldChg chg="addSp delSp modSp add mod ord delAnim modAnim">
        <pc:chgData name="Poornima Nayar" userId="b775751aad9707f0" providerId="LiveId" clId="{842F7869-2F8A-4DB5-9BD4-2716EB840C5F}" dt="2021-11-03T09:36:51.007" v="472"/>
        <pc:sldMkLst>
          <pc:docMk/>
          <pc:sldMk cId="2803717580" sldId="324"/>
        </pc:sldMkLst>
        <pc:spChg chg="add del mod">
          <ac:chgData name="Poornima Nayar" userId="b775751aad9707f0" providerId="LiveId" clId="{842F7869-2F8A-4DB5-9BD4-2716EB840C5F}" dt="2021-11-03T08:42:23.329" v="154" actId="478"/>
          <ac:spMkLst>
            <pc:docMk/>
            <pc:sldMk cId="2803717580" sldId="324"/>
            <ac:spMk id="3" creationId="{DA746213-25A7-4721-8419-DEB600EFFF93}"/>
          </ac:spMkLst>
        </pc:spChg>
        <pc:spChg chg="del">
          <ac:chgData name="Poornima Nayar" userId="b775751aad9707f0" providerId="LiveId" clId="{842F7869-2F8A-4DB5-9BD4-2716EB840C5F}" dt="2021-11-03T08:42:21.853" v="153" actId="478"/>
          <ac:spMkLst>
            <pc:docMk/>
            <pc:sldMk cId="2803717580" sldId="324"/>
            <ac:spMk id="5" creationId="{9F0F8CFE-652A-4C5C-B188-1F81F4D4FD12}"/>
          </ac:spMkLst>
        </pc:spChg>
        <pc:spChg chg="add mod">
          <ac:chgData name="Poornima Nayar" userId="b775751aad9707f0" providerId="LiveId" clId="{842F7869-2F8A-4DB5-9BD4-2716EB840C5F}" dt="2021-11-03T08:51:02.706" v="237" actId="17032"/>
          <ac:spMkLst>
            <pc:docMk/>
            <pc:sldMk cId="2803717580" sldId="324"/>
            <ac:spMk id="7" creationId="{964006DB-2173-43B4-8079-5689E37F704E}"/>
          </ac:spMkLst>
        </pc:spChg>
        <pc:spChg chg="add del mod">
          <ac:chgData name="Poornima Nayar" userId="b775751aad9707f0" providerId="LiveId" clId="{842F7869-2F8A-4DB5-9BD4-2716EB840C5F}" dt="2021-11-03T08:43:23.839" v="170" actId="478"/>
          <ac:spMkLst>
            <pc:docMk/>
            <pc:sldMk cId="2803717580" sldId="324"/>
            <ac:spMk id="8" creationId="{65CE2308-F764-4C07-B7BF-413A40CE7C9E}"/>
          </ac:spMkLst>
        </pc:spChg>
        <pc:spChg chg="add mod">
          <ac:chgData name="Poornima Nayar" userId="b775751aad9707f0" providerId="LiveId" clId="{842F7869-2F8A-4DB5-9BD4-2716EB840C5F}" dt="2021-11-03T08:45:49.449" v="215" actId="255"/>
          <ac:spMkLst>
            <pc:docMk/>
            <pc:sldMk cId="2803717580" sldId="324"/>
            <ac:spMk id="9" creationId="{DEC3EA64-207B-43A8-9E46-B66FBC13FDFE}"/>
          </ac:spMkLst>
        </pc:spChg>
        <pc:spChg chg="add mod">
          <ac:chgData name="Poornima Nayar" userId="b775751aad9707f0" providerId="LiveId" clId="{842F7869-2F8A-4DB5-9BD4-2716EB840C5F}" dt="2021-11-03T08:45:53.442" v="216" actId="255"/>
          <ac:spMkLst>
            <pc:docMk/>
            <pc:sldMk cId="2803717580" sldId="324"/>
            <ac:spMk id="10" creationId="{23D3F8F4-56BC-4E22-BBFF-C4066D6EEAED}"/>
          </ac:spMkLst>
        </pc:spChg>
        <pc:spChg chg="add del mod">
          <ac:chgData name="Poornima Nayar" userId="b775751aad9707f0" providerId="LiveId" clId="{842F7869-2F8A-4DB5-9BD4-2716EB840C5F}" dt="2021-11-03T08:45:32.934" v="200" actId="478"/>
          <ac:spMkLst>
            <pc:docMk/>
            <pc:sldMk cId="2803717580" sldId="324"/>
            <ac:spMk id="11" creationId="{A396469B-F1E1-40E7-A28B-ACA0A64AD051}"/>
          </ac:spMkLst>
        </pc:spChg>
        <pc:spChg chg="add mod">
          <ac:chgData name="Poornima Nayar" userId="b775751aad9707f0" providerId="LiveId" clId="{842F7869-2F8A-4DB5-9BD4-2716EB840C5F}" dt="2021-11-03T08:45:28.482" v="197" actId="1076"/>
          <ac:spMkLst>
            <pc:docMk/>
            <pc:sldMk cId="2803717580" sldId="324"/>
            <ac:spMk id="12" creationId="{B149BA19-288E-440F-81CC-E3262E1ADB73}"/>
          </ac:spMkLst>
        </pc:spChg>
        <pc:spChg chg="add mod">
          <ac:chgData name="Poornima Nayar" userId="b775751aad9707f0" providerId="LiveId" clId="{842F7869-2F8A-4DB5-9BD4-2716EB840C5F}" dt="2021-11-03T08:44:23.719" v="185" actId="208"/>
          <ac:spMkLst>
            <pc:docMk/>
            <pc:sldMk cId="2803717580" sldId="324"/>
            <ac:spMk id="13" creationId="{1476F7BE-9BB1-441F-9FFE-5EF3925CEA9A}"/>
          </ac:spMkLst>
        </pc:spChg>
        <pc:spChg chg="add mod">
          <ac:chgData name="Poornima Nayar" userId="b775751aad9707f0" providerId="LiveId" clId="{842F7869-2F8A-4DB5-9BD4-2716EB840C5F}" dt="2021-11-03T08:44:34.126" v="187" actId="207"/>
          <ac:spMkLst>
            <pc:docMk/>
            <pc:sldMk cId="2803717580" sldId="324"/>
            <ac:spMk id="14" creationId="{F3660550-0D9E-4D8A-90D3-409F17050F5C}"/>
          </ac:spMkLst>
        </pc:spChg>
        <pc:spChg chg="add mod">
          <ac:chgData name="Poornima Nayar" userId="b775751aad9707f0" providerId="LiveId" clId="{842F7869-2F8A-4DB5-9BD4-2716EB840C5F}" dt="2021-11-03T08:51:04.970" v="238" actId="17032"/>
          <ac:spMkLst>
            <pc:docMk/>
            <pc:sldMk cId="2803717580" sldId="324"/>
            <ac:spMk id="15" creationId="{FDA8A126-E1D7-4C7E-BADC-00FAAFC4D9CB}"/>
          </ac:spMkLst>
        </pc:spChg>
        <pc:spChg chg="add mod">
          <ac:chgData name="Poornima Nayar" userId="b775751aad9707f0" providerId="LiveId" clId="{842F7869-2F8A-4DB5-9BD4-2716EB840C5F}" dt="2021-11-03T08:45:41.188" v="214" actId="20577"/>
          <ac:spMkLst>
            <pc:docMk/>
            <pc:sldMk cId="2803717580" sldId="324"/>
            <ac:spMk id="16" creationId="{118EF96F-D0D7-40C8-90B0-322F99AE064E}"/>
          </ac:spMkLst>
        </pc:spChg>
      </pc:sldChg>
      <pc:sldChg chg="addSp delSp modSp add mod ord delAnim modAnim">
        <pc:chgData name="Poornima Nayar" userId="b775751aad9707f0" providerId="LiveId" clId="{842F7869-2F8A-4DB5-9BD4-2716EB840C5F}" dt="2021-11-03T09:36:51.007" v="472"/>
        <pc:sldMkLst>
          <pc:docMk/>
          <pc:sldMk cId="84797269" sldId="325"/>
        </pc:sldMkLst>
        <pc:spChg chg="del mod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7" creationId="{964006DB-2173-43B4-8079-5689E37F704E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9" creationId="{DEC3EA64-207B-43A8-9E46-B66FBC13FDFE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0" creationId="{23D3F8F4-56BC-4E22-BBFF-C4066D6EEAED}"/>
          </ac:spMkLst>
        </pc:spChg>
        <pc:spChg chg="add mod">
          <ac:chgData name="Poornima Nayar" userId="b775751aad9707f0" providerId="LiveId" clId="{842F7869-2F8A-4DB5-9BD4-2716EB840C5F}" dt="2021-11-03T08:51:12.756" v="239" actId="17032"/>
          <ac:spMkLst>
            <pc:docMk/>
            <pc:sldMk cId="84797269" sldId="325"/>
            <ac:spMk id="11" creationId="{9A0BF18F-4D45-4833-B3DF-A8FBB267BFE8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2" creationId="{B149BA19-288E-440F-81CC-E3262E1ADB73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3" creationId="{1476F7BE-9BB1-441F-9FFE-5EF3925CEA9A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4" creationId="{F3660550-0D9E-4D8A-90D3-409F17050F5C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5" creationId="{FDA8A126-E1D7-4C7E-BADC-00FAAFC4D9CB}"/>
          </ac:spMkLst>
        </pc:spChg>
        <pc:spChg chg="del">
          <ac:chgData name="Poornima Nayar" userId="b775751aad9707f0" providerId="LiveId" clId="{842F7869-2F8A-4DB5-9BD4-2716EB840C5F}" dt="2021-11-03T08:48:48.048" v="234" actId="478"/>
          <ac:spMkLst>
            <pc:docMk/>
            <pc:sldMk cId="84797269" sldId="325"/>
            <ac:spMk id="16" creationId="{118EF96F-D0D7-40C8-90B0-322F99AE064E}"/>
          </ac:spMkLst>
        </pc:spChg>
        <pc:spChg chg="add mod">
          <ac:chgData name="Poornima Nayar" userId="b775751aad9707f0" providerId="LiveId" clId="{842F7869-2F8A-4DB5-9BD4-2716EB840C5F}" dt="2021-11-03T08:49:02.620" v="236" actId="1076"/>
          <ac:spMkLst>
            <pc:docMk/>
            <pc:sldMk cId="84797269" sldId="325"/>
            <ac:spMk id="17" creationId="{BA60167A-F156-4555-81C5-AE84D454333C}"/>
          </ac:spMkLst>
        </pc:spChg>
        <pc:spChg chg="add mod">
          <ac:chgData name="Poornima Nayar" userId="b775751aad9707f0" providerId="LiveId" clId="{842F7869-2F8A-4DB5-9BD4-2716EB840C5F}" dt="2021-11-03T08:51:18.228" v="240" actId="17032"/>
          <ac:spMkLst>
            <pc:docMk/>
            <pc:sldMk cId="84797269" sldId="325"/>
            <ac:spMk id="18" creationId="{451D296F-BFEB-467F-BFED-6526C86A1E15}"/>
          </ac:spMkLst>
        </pc:spChg>
        <pc:spChg chg="add mod">
          <ac:chgData name="Poornima Nayar" userId="b775751aad9707f0" providerId="LiveId" clId="{842F7869-2F8A-4DB5-9BD4-2716EB840C5F}" dt="2021-11-03T08:51:12.756" v="239" actId="17032"/>
          <ac:spMkLst>
            <pc:docMk/>
            <pc:sldMk cId="84797269" sldId="325"/>
            <ac:spMk id="19" creationId="{496C8468-EFED-4AF3-B1B0-2777C22AC21D}"/>
          </ac:spMkLst>
        </pc:spChg>
        <pc:spChg chg="add mod">
          <ac:chgData name="Poornima Nayar" userId="b775751aad9707f0" providerId="LiveId" clId="{842F7869-2F8A-4DB5-9BD4-2716EB840C5F}" dt="2021-11-03T08:49:02.620" v="236" actId="1076"/>
          <ac:spMkLst>
            <pc:docMk/>
            <pc:sldMk cId="84797269" sldId="325"/>
            <ac:spMk id="20" creationId="{F52C058D-B563-4375-9708-C7127AFB0C2F}"/>
          </ac:spMkLst>
        </pc:spChg>
        <pc:spChg chg="add mod">
          <ac:chgData name="Poornima Nayar" userId="b775751aad9707f0" providerId="LiveId" clId="{842F7869-2F8A-4DB5-9BD4-2716EB840C5F}" dt="2021-11-03T08:51:20.219" v="241" actId="17032"/>
          <ac:spMkLst>
            <pc:docMk/>
            <pc:sldMk cId="84797269" sldId="325"/>
            <ac:spMk id="21" creationId="{0E405A64-2D21-4A59-B57C-44D346700FE3}"/>
          </ac:spMkLst>
        </pc:spChg>
        <pc:spChg chg="add mod">
          <ac:chgData name="Poornima Nayar" userId="b775751aad9707f0" providerId="LiveId" clId="{842F7869-2F8A-4DB5-9BD4-2716EB840C5F}" dt="2021-11-03T08:51:12.756" v="239" actId="17032"/>
          <ac:spMkLst>
            <pc:docMk/>
            <pc:sldMk cId="84797269" sldId="325"/>
            <ac:spMk id="22" creationId="{E47A672B-AC3D-47EF-BAF6-8DEC8ECF98A4}"/>
          </ac:spMkLst>
        </pc:spChg>
        <pc:spChg chg="add mod">
          <ac:chgData name="Poornima Nayar" userId="b775751aad9707f0" providerId="LiveId" clId="{842F7869-2F8A-4DB5-9BD4-2716EB840C5F}" dt="2021-11-03T08:49:02.620" v="236" actId="1076"/>
          <ac:spMkLst>
            <pc:docMk/>
            <pc:sldMk cId="84797269" sldId="325"/>
            <ac:spMk id="23" creationId="{A9E3A92F-A60A-479E-B0F5-9FD2519C87E0}"/>
          </ac:spMkLst>
        </pc:spChg>
        <pc:spChg chg="add mod">
          <ac:chgData name="Poornima Nayar" userId="b775751aad9707f0" providerId="LiveId" clId="{842F7869-2F8A-4DB5-9BD4-2716EB840C5F}" dt="2021-11-03T08:51:40.250" v="246" actId="207"/>
          <ac:spMkLst>
            <pc:docMk/>
            <pc:sldMk cId="84797269" sldId="325"/>
            <ac:spMk id="24" creationId="{C8A5849A-DC0E-4612-9130-2243508985FE}"/>
          </ac:spMkLst>
        </pc:spChg>
      </pc:sldChg>
      <pc:sldChg chg="modSp add mod">
        <pc:chgData name="Poornima Nayar" userId="b775751aad9707f0" providerId="LiveId" clId="{842F7869-2F8A-4DB5-9BD4-2716EB840C5F}" dt="2021-11-03T09:47:40.561" v="531" actId="5793"/>
        <pc:sldMkLst>
          <pc:docMk/>
          <pc:sldMk cId="4538716" sldId="326"/>
        </pc:sldMkLst>
        <pc:spChg chg="mod">
          <ac:chgData name="Poornima Nayar" userId="b775751aad9707f0" providerId="LiveId" clId="{842F7869-2F8A-4DB5-9BD4-2716EB840C5F}" dt="2021-11-03T09:47:40.561" v="531" actId="5793"/>
          <ac:spMkLst>
            <pc:docMk/>
            <pc:sldMk cId="4538716" sldId="326"/>
            <ac:spMk id="5" creationId="{9F0F8CFE-652A-4C5C-B188-1F81F4D4FD12}"/>
          </ac:spMkLst>
        </pc:spChg>
      </pc:sld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  <pc:docChgLst>
    <pc:chgData name="Poornima Nayar" userId="b775751aad9707f0" providerId="LiveId" clId="{76DD9E9E-9F57-4029-98F5-7F1D9608CA2A}"/>
    <pc:docChg chg="undo custSel addSld delSld modSld sldOrd modMainMaster">
      <pc:chgData name="Poornima Nayar" userId="b775751aad9707f0" providerId="LiveId" clId="{76DD9E9E-9F57-4029-98F5-7F1D9608CA2A}" dt="2021-11-02T16:15:36.874" v="885" actId="2711"/>
      <pc:docMkLst>
        <pc:docMk/>
      </pc:docMkLst>
      <pc:sldChg chg="addSp delSp modSp mod modTransition">
        <pc:chgData name="Poornima Nayar" userId="b775751aad9707f0" providerId="LiveId" clId="{76DD9E9E-9F57-4029-98F5-7F1D9608CA2A}" dt="2021-11-01T10:55:44.902" v="733"/>
        <pc:sldMkLst>
          <pc:docMk/>
          <pc:sldMk cId="3852120625" sldId="257"/>
        </pc:sldMkLst>
        <pc:spChg chg="mod">
          <ac:chgData name="Poornima Nayar" userId="b775751aad9707f0" providerId="LiveId" clId="{76DD9E9E-9F57-4029-98F5-7F1D9608CA2A}" dt="2021-11-01T10:24:07.040" v="26" actId="20577"/>
          <ac:spMkLst>
            <pc:docMk/>
            <pc:sldMk cId="3852120625" sldId="257"/>
            <ac:spMk id="2" creationId="{096FE8AF-C54E-8B47-969A-459B511062AA}"/>
          </ac:spMkLst>
        </pc:spChg>
        <pc:spChg chg="del mod">
          <ac:chgData name="Poornima Nayar" userId="b775751aad9707f0" providerId="LiveId" clId="{76DD9E9E-9F57-4029-98F5-7F1D9608CA2A}" dt="2021-11-01T10:24:13.701" v="34" actId="478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Poornima Nayar" userId="b775751aad9707f0" providerId="LiveId" clId="{76DD9E9E-9F57-4029-98F5-7F1D9608CA2A}" dt="2021-11-01T10:24:15.376" v="35" actId="478"/>
          <ac:spMkLst>
            <pc:docMk/>
            <pc:sldMk cId="3852120625" sldId="257"/>
            <ac:spMk id="5" creationId="{A2057D2E-F994-4DD2-9A75-8D6487E55AB6}"/>
          </ac:spMkLst>
        </pc:spChg>
      </pc:sldChg>
      <pc:sldChg chg="addSp delSp modSp mod ord modTransition modClrScheme chgLayout">
        <pc:chgData name="Poornima Nayar" userId="b775751aad9707f0" providerId="LiveId" clId="{76DD9E9E-9F57-4029-98F5-7F1D9608CA2A}" dt="2021-11-01T10:55:44.902" v="733"/>
        <pc:sldMkLst>
          <pc:docMk/>
          <pc:sldMk cId="3351983227" sldId="258"/>
        </pc:sldMkLst>
        <pc:spChg chg="add del mod">
          <ac:chgData name="Poornima Nayar" userId="b775751aad9707f0" providerId="LiveId" clId="{76DD9E9E-9F57-4029-98F5-7F1D9608CA2A}" dt="2021-11-01T10:29:49.924" v="103" actId="478"/>
          <ac:spMkLst>
            <pc:docMk/>
            <pc:sldMk cId="3351983227" sldId="258"/>
            <ac:spMk id="3" creationId="{1953C64A-BE06-43BF-8E81-36071F39BC8F}"/>
          </ac:spMkLst>
        </pc:spChg>
        <pc:spChg chg="mod ord">
          <ac:chgData name="Poornima Nayar" userId="b775751aad9707f0" providerId="LiveId" clId="{76DD9E9E-9F57-4029-98F5-7F1D9608CA2A}" dt="2021-11-01T10:31:23.721" v="143" actId="700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Poornima Nayar" userId="b775751aad9707f0" providerId="LiveId" clId="{76DD9E9E-9F57-4029-98F5-7F1D9608CA2A}" dt="2021-11-01T10:29:48.198" v="102" actId="478"/>
          <ac:spMkLst>
            <pc:docMk/>
            <pc:sldMk cId="3351983227" sldId="258"/>
            <ac:spMk id="5" creationId="{187A8007-73D4-B541-917C-A5A47C426617}"/>
          </ac:spMkLst>
        </pc:spChg>
        <pc:spChg chg="add mod">
          <ac:chgData name="Poornima Nayar" userId="b775751aad9707f0" providerId="LiveId" clId="{76DD9E9E-9F57-4029-98F5-7F1D9608CA2A}" dt="2021-11-01T10:27:39.854" v="71" actId="1076"/>
          <ac:spMkLst>
            <pc:docMk/>
            <pc:sldMk cId="3351983227" sldId="258"/>
            <ac:spMk id="7" creationId="{25DB01D9-0B7F-4B96-A73F-4A34558D614F}"/>
          </ac:spMkLst>
        </pc:spChg>
        <pc:spChg chg="add del mod ord">
          <ac:chgData name="Poornima Nayar" userId="b775751aad9707f0" providerId="LiveId" clId="{76DD9E9E-9F57-4029-98F5-7F1D9608CA2A}" dt="2021-11-01T10:31:23.721" v="143" actId="700"/>
          <ac:spMkLst>
            <pc:docMk/>
            <pc:sldMk cId="3351983227" sldId="258"/>
            <ac:spMk id="9" creationId="{AA6931D2-06A6-44BB-85F2-DD2A13F2DFC6}"/>
          </ac:spMkLst>
        </pc:spChg>
        <pc:picChg chg="add mod">
          <ac:chgData name="Poornima Nayar" userId="b775751aad9707f0" providerId="LiveId" clId="{76DD9E9E-9F57-4029-98F5-7F1D9608CA2A}" dt="2021-11-01T10:30:43.361" v="138" actId="14100"/>
          <ac:picMkLst>
            <pc:docMk/>
            <pc:sldMk cId="3351983227" sldId="258"/>
            <ac:picMk id="6" creationId="{9CDD9FEC-E27D-4EB2-9E13-343CE382A16D}"/>
          </ac:picMkLst>
        </pc:picChg>
        <pc:picChg chg="add del mod">
          <ac:chgData name="Poornima Nayar" userId="b775751aad9707f0" providerId="LiveId" clId="{76DD9E9E-9F57-4029-98F5-7F1D9608CA2A}" dt="2021-11-01T10:29:53.020" v="105" actId="478"/>
          <ac:picMkLst>
            <pc:docMk/>
            <pc:sldMk cId="3351983227" sldId="258"/>
            <ac:picMk id="8" creationId="{D6D845BF-624A-4646-858B-7E439D56186C}"/>
          </ac:picMkLst>
        </pc:picChg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1561872712" sldId="259"/>
        </pc:sldMkLst>
      </pc:sldChg>
      <pc:sldChg chg="del">
        <pc:chgData name="Poornima Nayar" userId="b775751aad9707f0" providerId="LiveId" clId="{76DD9E9E-9F57-4029-98F5-7F1D9608CA2A}" dt="2021-11-01T10:52:55.082" v="666" actId="47"/>
        <pc:sldMkLst>
          <pc:docMk/>
          <pc:sldMk cId="1108877457" sldId="260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2668488753" sldId="261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4113657981" sldId="262"/>
        </pc:sldMkLst>
      </pc:sldChg>
      <pc:sldChg chg="addSp delSp modSp mod ord modTransition">
        <pc:chgData name="Poornima Nayar" userId="b775751aad9707f0" providerId="LiveId" clId="{76DD9E9E-9F57-4029-98F5-7F1D9608CA2A}" dt="2021-11-01T10:57:44.708" v="739" actId="1076"/>
        <pc:sldMkLst>
          <pc:docMk/>
          <pc:sldMk cId="1138217056" sldId="263"/>
        </pc:sldMkLst>
        <pc:spChg chg="del">
          <ac:chgData name="Poornima Nayar" userId="b775751aad9707f0" providerId="LiveId" clId="{76DD9E9E-9F57-4029-98F5-7F1D9608CA2A}" dt="2021-11-01T10:52:31.493" v="661" actId="478"/>
          <ac:spMkLst>
            <pc:docMk/>
            <pc:sldMk cId="1138217056" sldId="263"/>
            <ac:spMk id="3" creationId="{163FC28D-518A-BF48-8B64-C8BF638EE003}"/>
          </ac:spMkLst>
        </pc:spChg>
        <pc:spChg chg="add mod">
          <ac:chgData name="Poornima Nayar" userId="b775751aad9707f0" providerId="LiveId" clId="{76DD9E9E-9F57-4029-98F5-7F1D9608CA2A}" dt="2021-11-01T10:57:44.708" v="739" actId="1076"/>
          <ac:spMkLst>
            <pc:docMk/>
            <pc:sldMk cId="1138217056" sldId="263"/>
            <ac:spMk id="7" creationId="{4C819F96-D8FB-4395-8536-E42149C5A336}"/>
          </ac:spMkLst>
        </pc:spChg>
        <pc:picChg chg="add del mod">
          <ac:chgData name="Poornima Nayar" userId="b775751aad9707f0" providerId="LiveId" clId="{76DD9E9E-9F57-4029-98F5-7F1D9608CA2A}" dt="2021-11-01T10:52:43.358" v="664" actId="478"/>
          <ac:picMkLst>
            <pc:docMk/>
            <pc:sldMk cId="1138217056" sldId="263"/>
            <ac:picMk id="5" creationId="{7DEFCCAB-CF23-43A0-B199-264C4F839C4D}"/>
          </ac:picMkLst>
        </pc:picChg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1281430713" sldId="264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2700942184" sldId="265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714984656" sldId="266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2762594509" sldId="267"/>
        </pc:sldMkLst>
      </pc:sldChg>
      <pc:sldChg chg="del">
        <pc:chgData name="Poornima Nayar" userId="b775751aad9707f0" providerId="LiveId" clId="{76DD9E9E-9F57-4029-98F5-7F1D9608CA2A}" dt="2021-11-01T10:52:49.570" v="665" actId="47"/>
        <pc:sldMkLst>
          <pc:docMk/>
          <pc:sldMk cId="1716267179" sldId="268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767973781" sldId="269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1795166905" sldId="270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1552505949" sldId="271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3387637562" sldId="272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2402201920" sldId="273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2191142605" sldId="275"/>
        </pc:sldMkLst>
      </pc:sldChg>
      <pc:sldChg chg="del">
        <pc:chgData name="Poornima Nayar" userId="b775751aad9707f0" providerId="LiveId" clId="{76DD9E9E-9F57-4029-98F5-7F1D9608CA2A}" dt="2021-11-01T10:52:15.965" v="658" actId="47"/>
        <pc:sldMkLst>
          <pc:docMk/>
          <pc:sldMk cId="650461553" sldId="276"/>
        </pc:sldMkLst>
      </pc:sldChg>
      <pc:sldChg chg="modTransition">
        <pc:chgData name="Poornima Nayar" userId="b775751aad9707f0" providerId="LiveId" clId="{76DD9E9E-9F57-4029-98F5-7F1D9608CA2A}" dt="2021-11-01T10:55:44.902" v="733"/>
        <pc:sldMkLst>
          <pc:docMk/>
          <pc:sldMk cId="733066283" sldId="277"/>
        </pc:sldMkLst>
      </pc:sldChg>
      <pc:sldChg chg="addSp delSp modSp add mod modTransition setBg setClrOvrMap">
        <pc:chgData name="Poornima Nayar" userId="b775751aad9707f0" providerId="LiveId" clId="{76DD9E9E-9F57-4029-98F5-7F1D9608CA2A}" dt="2021-11-01T10:55:44.902" v="733"/>
        <pc:sldMkLst>
          <pc:docMk/>
          <pc:sldMk cId="3757655269" sldId="278"/>
        </pc:sldMkLst>
        <pc:spChg chg="del">
          <ac:chgData name="Poornima Nayar" userId="b775751aad9707f0" providerId="LiveId" clId="{76DD9E9E-9F57-4029-98F5-7F1D9608CA2A}" dt="2021-11-01T10:24:34.893" v="37" actId="478"/>
          <ac:spMkLst>
            <pc:docMk/>
            <pc:sldMk cId="3757655269" sldId="278"/>
            <ac:spMk id="2" creationId="{5B5BBB90-B9FF-ED4A-9587-76C518C2BC9E}"/>
          </ac:spMkLst>
        </pc:spChg>
        <pc:spChg chg="mod ord">
          <ac:chgData name="Poornima Nayar" userId="b775751aad9707f0" providerId="LiveId" clId="{76DD9E9E-9F57-4029-98F5-7F1D9608CA2A}" dt="2021-11-01T10:25:36.507" v="58" actId="26606"/>
          <ac:spMkLst>
            <pc:docMk/>
            <pc:sldMk cId="3757655269" sldId="278"/>
            <ac:spMk id="3" creationId="{395CC549-1EA2-8B4A-ADC1-C00428D83849}"/>
          </ac:spMkLst>
        </pc:spChg>
        <pc:spChg chg="add del mod">
          <ac:chgData name="Poornima Nayar" userId="b775751aad9707f0" providerId="LiveId" clId="{76DD9E9E-9F57-4029-98F5-7F1D9608CA2A}" dt="2021-11-01T10:24:36.851" v="38" actId="478"/>
          <ac:spMkLst>
            <pc:docMk/>
            <pc:sldMk cId="3757655269" sldId="278"/>
            <ac:spMk id="5" creationId="{4B0B7668-5F33-48DD-82E4-957786DE5B55}"/>
          </ac:spMkLst>
        </pc:spChg>
        <pc:spChg chg="add del">
          <ac:chgData name="Poornima Nayar" userId="b775751aad9707f0" providerId="LiveId" clId="{76DD9E9E-9F57-4029-98F5-7F1D9608CA2A}" dt="2021-11-01T10:25:00.686" v="49" actId="26606"/>
          <ac:spMkLst>
            <pc:docMk/>
            <pc:sldMk cId="3757655269" sldId="278"/>
            <ac:spMk id="8" creationId="{79BB35BC-D5C2-4C8B-A22A-A71E6191913B}"/>
          </ac:spMkLst>
        </pc:spChg>
        <pc:spChg chg="add del">
          <ac:chgData name="Poornima Nayar" userId="b775751aad9707f0" providerId="LiveId" clId="{76DD9E9E-9F57-4029-98F5-7F1D9608CA2A}" dt="2021-11-01T10:24:55.557" v="45" actId="26606"/>
          <ac:spMkLst>
            <pc:docMk/>
            <pc:sldMk cId="3757655269" sldId="278"/>
            <ac:spMk id="11" creationId="{4F74D28C-3268-4E35-8EE1-D92CB4A85A7D}"/>
          </ac:spMkLst>
        </pc:spChg>
        <pc:spChg chg="add del">
          <ac:chgData name="Poornima Nayar" userId="b775751aad9707f0" providerId="LiveId" clId="{76DD9E9E-9F57-4029-98F5-7F1D9608CA2A}" dt="2021-11-01T10:24:56.881" v="47" actId="26606"/>
          <ac:spMkLst>
            <pc:docMk/>
            <pc:sldMk cId="3757655269" sldId="278"/>
            <ac:spMk id="13" creationId="{21540236-BFD5-4A9D-8840-4703E7F76825}"/>
          </ac:spMkLst>
        </pc:spChg>
        <pc:spChg chg="add del">
          <ac:chgData name="Poornima Nayar" userId="b775751aad9707f0" providerId="LiveId" clId="{76DD9E9E-9F57-4029-98F5-7F1D9608CA2A}" dt="2021-11-01T10:24:56.881" v="47" actId="26606"/>
          <ac:spMkLst>
            <pc:docMk/>
            <pc:sldMk cId="3757655269" sldId="278"/>
            <ac:spMk id="14" creationId="{2C61293E-6EBE-43EF-A52C-9BEBFD7679D4}"/>
          </ac:spMkLst>
        </pc:spChg>
        <pc:spChg chg="add del">
          <ac:chgData name="Poornima Nayar" userId="b775751aad9707f0" providerId="LiveId" clId="{76DD9E9E-9F57-4029-98F5-7F1D9608CA2A}" dt="2021-11-01T10:25:36.507" v="58" actId="26606"/>
          <ac:spMkLst>
            <pc:docMk/>
            <pc:sldMk cId="3757655269" sldId="278"/>
            <ac:spMk id="20" creationId="{F1E7273E-E5A3-4B1D-BE3E-56F045D92700}"/>
          </ac:spMkLst>
        </pc:spChg>
        <pc:spChg chg="add del">
          <ac:chgData name="Poornima Nayar" userId="b775751aad9707f0" providerId="LiveId" clId="{76DD9E9E-9F57-4029-98F5-7F1D9608CA2A}" dt="2021-11-01T10:25:36.507" v="58" actId="26606"/>
          <ac:spMkLst>
            <pc:docMk/>
            <pc:sldMk cId="3757655269" sldId="278"/>
            <ac:spMk id="22" creationId="{9CF7FE1C-8BC5-4B0C-A2BC-93AB72C90FDD}"/>
          </ac:spMkLst>
        </pc:spChg>
        <pc:picChg chg="add mod ord">
          <ac:chgData name="Poornima Nayar" userId="b775751aad9707f0" providerId="LiveId" clId="{76DD9E9E-9F57-4029-98F5-7F1D9608CA2A}" dt="2021-11-01T10:25:36.507" v="58" actId="26606"/>
          <ac:picMkLst>
            <pc:docMk/>
            <pc:sldMk cId="3757655269" sldId="278"/>
            <ac:picMk id="6" creationId="{0CC85FC3-6727-444D-A5DF-A34C0A0B9720}"/>
          </ac:picMkLst>
        </pc:picChg>
        <pc:picChg chg="add mod ord">
          <ac:chgData name="Poornima Nayar" userId="b775751aad9707f0" providerId="LiveId" clId="{76DD9E9E-9F57-4029-98F5-7F1D9608CA2A}" dt="2021-11-01T10:25:36.507" v="58" actId="26606"/>
          <ac:picMkLst>
            <pc:docMk/>
            <pc:sldMk cId="3757655269" sldId="278"/>
            <ac:picMk id="12" creationId="{B2A53571-7338-4EFB-AD33-0E9028BD1B8F}"/>
          </ac:picMkLst>
        </pc:picChg>
        <pc:picChg chg="add mod">
          <ac:chgData name="Poornima Nayar" userId="b775751aad9707f0" providerId="LiveId" clId="{76DD9E9E-9F57-4029-98F5-7F1D9608CA2A}" dt="2021-11-01T10:25:36.507" v="58" actId="26606"/>
          <ac:picMkLst>
            <pc:docMk/>
            <pc:sldMk cId="3757655269" sldId="278"/>
            <ac:picMk id="15" creationId="{B82EFAD7-AF8D-46D0-AA4E-95D32E510EC4}"/>
          </ac:picMkLst>
        </pc:picChg>
      </pc:sldChg>
      <pc:sldChg chg="add del setBg">
        <pc:chgData name="Poornima Nayar" userId="b775751aad9707f0" providerId="LiveId" clId="{76DD9E9E-9F57-4029-98F5-7F1D9608CA2A}" dt="2021-11-01T10:26:44.504" v="62" actId="47"/>
        <pc:sldMkLst>
          <pc:docMk/>
          <pc:sldMk cId="828201700" sldId="279"/>
        </pc:sldMkLst>
      </pc:sldChg>
      <pc:sldChg chg="addSp delSp modSp add mod modTransition">
        <pc:chgData name="Poornima Nayar" userId="b775751aad9707f0" providerId="LiveId" clId="{76DD9E9E-9F57-4029-98F5-7F1D9608CA2A}" dt="2021-11-01T10:59:49.843" v="750" actId="1076"/>
        <pc:sldMkLst>
          <pc:docMk/>
          <pc:sldMk cId="17505882" sldId="280"/>
        </pc:sldMkLst>
        <pc:spChg chg="add mod">
          <ac:chgData name="Poornima Nayar" userId="b775751aad9707f0" providerId="LiveId" clId="{76DD9E9E-9F57-4029-98F5-7F1D9608CA2A}" dt="2021-11-01T10:59:49.843" v="750" actId="1076"/>
          <ac:spMkLst>
            <pc:docMk/>
            <pc:sldMk cId="17505882" sldId="280"/>
            <ac:spMk id="2" creationId="{917AA3EB-68D9-4DD1-B6CA-FDABDF08CFA6}"/>
          </ac:spMkLst>
        </pc:spChg>
        <pc:spChg chg="del">
          <ac:chgData name="Poornima Nayar" userId="b775751aad9707f0" providerId="LiveId" clId="{76DD9E9E-9F57-4029-98F5-7F1D9608CA2A}" dt="2021-11-01T10:27:00.906" v="63" actId="478"/>
          <ac:spMkLst>
            <pc:docMk/>
            <pc:sldMk cId="17505882" sldId="280"/>
            <ac:spMk id="8" creationId="{3DBF2FE8-1465-4FFB-B5F1-44A8FDEC9404}"/>
          </ac:spMkLst>
        </pc:spChg>
        <pc:spChg chg="del">
          <ac:chgData name="Poornima Nayar" userId="b775751aad9707f0" providerId="LiveId" clId="{76DD9E9E-9F57-4029-98F5-7F1D9608CA2A}" dt="2021-11-01T10:27:02.026" v="64" actId="478"/>
          <ac:spMkLst>
            <pc:docMk/>
            <pc:sldMk cId="17505882" sldId="280"/>
            <ac:spMk id="9" creationId="{56BD7F07-34E2-43A7-A7A9-381F1062D563}"/>
          </ac:spMkLst>
        </pc:spChg>
        <pc:spChg chg="del">
          <ac:chgData name="Poornima Nayar" userId="b775751aad9707f0" providerId="LiveId" clId="{76DD9E9E-9F57-4029-98F5-7F1D9608CA2A}" dt="2021-11-01T10:27:03.050" v="65" actId="478"/>
          <ac:spMkLst>
            <pc:docMk/>
            <pc:sldMk cId="17505882" sldId="280"/>
            <ac:spMk id="10" creationId="{5DB8C2E2-7FC0-4507-8D5B-7004752234A2}"/>
          </ac:spMkLst>
        </pc:spChg>
        <pc:spChg chg="add mod">
          <ac:chgData name="Poornima Nayar" userId="b775751aad9707f0" providerId="LiveId" clId="{76DD9E9E-9F57-4029-98F5-7F1D9608CA2A}" dt="2021-11-01T10:54:59.017" v="726" actId="255"/>
          <ac:spMkLst>
            <pc:docMk/>
            <pc:sldMk cId="17505882" sldId="280"/>
            <ac:spMk id="11" creationId="{02FF05AF-85B5-4884-87CD-23E08CE01AAA}"/>
          </ac:spMkLst>
        </pc:spChg>
        <pc:spChg chg="add mod">
          <ac:chgData name="Poornima Nayar" userId="b775751aad9707f0" providerId="LiveId" clId="{76DD9E9E-9F57-4029-98F5-7F1D9608CA2A}" dt="2021-11-01T10:55:04.918" v="728" actId="255"/>
          <ac:spMkLst>
            <pc:docMk/>
            <pc:sldMk cId="17505882" sldId="280"/>
            <ac:spMk id="12" creationId="{62C40F6D-9863-4A17-9A2F-10DE454F8C4F}"/>
          </ac:spMkLst>
        </pc:spChg>
        <pc:picChg chg="mod">
          <ac:chgData name="Poornima Nayar" userId="b775751aad9707f0" providerId="LiveId" clId="{76DD9E9E-9F57-4029-98F5-7F1D9608CA2A}" dt="2021-11-01T10:27:04.468" v="66" actId="1076"/>
          <ac:picMkLst>
            <pc:docMk/>
            <pc:sldMk cId="17505882" sldId="280"/>
            <ac:picMk id="5" creationId="{407A6EF9-FCAF-42AA-BDB0-2FCCD9922C02}"/>
          </ac:picMkLst>
        </pc:picChg>
        <pc:picChg chg="mod">
          <ac:chgData name="Poornima Nayar" userId="b775751aad9707f0" providerId="LiveId" clId="{76DD9E9E-9F57-4029-98F5-7F1D9608CA2A}" dt="2021-11-01T10:27:06.018" v="67" actId="1076"/>
          <ac:picMkLst>
            <pc:docMk/>
            <pc:sldMk cId="17505882" sldId="280"/>
            <ac:picMk id="6" creationId="{0C44BA05-C566-4A5E-91F0-EFCAD5571786}"/>
          </ac:picMkLst>
        </pc:picChg>
        <pc:picChg chg="mod">
          <ac:chgData name="Poornima Nayar" userId="b775751aad9707f0" providerId="LiveId" clId="{76DD9E9E-9F57-4029-98F5-7F1D9608CA2A}" dt="2021-11-01T10:27:08.296" v="68" actId="1076"/>
          <ac:picMkLst>
            <pc:docMk/>
            <pc:sldMk cId="17505882" sldId="280"/>
            <ac:picMk id="7" creationId="{DA8B2894-C01A-4F45-9E5C-0DF7308D2ABB}"/>
          </ac:picMkLst>
        </pc:picChg>
      </pc:sldChg>
      <pc:sldChg chg="addSp delSp modSp add mod modTransition">
        <pc:chgData name="Poornima Nayar" userId="b775751aad9707f0" providerId="LiveId" clId="{76DD9E9E-9F57-4029-98F5-7F1D9608CA2A}" dt="2021-11-01T10:55:44.902" v="733"/>
        <pc:sldMkLst>
          <pc:docMk/>
          <pc:sldMk cId="201874124" sldId="281"/>
        </pc:sldMkLst>
        <pc:spChg chg="mod">
          <ac:chgData name="Poornima Nayar" userId="b775751aad9707f0" providerId="LiveId" clId="{76DD9E9E-9F57-4029-98F5-7F1D9608CA2A}" dt="2021-11-01T10:30:52.383" v="139" actId="255"/>
          <ac:spMkLst>
            <pc:docMk/>
            <pc:sldMk cId="201874124" sldId="281"/>
            <ac:spMk id="4" creationId="{CADD991E-767D-FE4B-82AD-96DD0E4D1BDA}"/>
          </ac:spMkLst>
        </pc:spChg>
        <pc:spChg chg="del">
          <ac:chgData name="Poornima Nayar" userId="b775751aad9707f0" providerId="LiveId" clId="{76DD9E9E-9F57-4029-98F5-7F1D9608CA2A}" dt="2021-11-01T10:30:08.046" v="111" actId="478"/>
          <ac:spMkLst>
            <pc:docMk/>
            <pc:sldMk cId="201874124" sldId="281"/>
            <ac:spMk id="7" creationId="{25DB01D9-0B7F-4B96-A73F-4A34558D614F}"/>
          </ac:spMkLst>
        </pc:spChg>
        <pc:picChg chg="add mod">
          <ac:chgData name="Poornima Nayar" userId="b775751aad9707f0" providerId="LiveId" clId="{76DD9E9E-9F57-4029-98F5-7F1D9608CA2A}" dt="2021-11-01T10:30:54.853" v="140" actId="1076"/>
          <ac:picMkLst>
            <pc:docMk/>
            <pc:sldMk cId="201874124" sldId="281"/>
            <ac:picMk id="5" creationId="{9F7F81FD-18A3-447F-A992-1A4F0A1717F7}"/>
          </ac:picMkLst>
        </pc:picChg>
        <pc:picChg chg="del">
          <ac:chgData name="Poornima Nayar" userId="b775751aad9707f0" providerId="LiveId" clId="{76DD9E9E-9F57-4029-98F5-7F1D9608CA2A}" dt="2021-11-01T10:30:08.046" v="111" actId="478"/>
          <ac:picMkLst>
            <pc:docMk/>
            <pc:sldMk cId="201874124" sldId="281"/>
            <ac:picMk id="6" creationId="{9CDD9FEC-E27D-4EB2-9E13-343CE382A16D}"/>
          </ac:picMkLst>
        </pc:picChg>
      </pc:sldChg>
      <pc:sldChg chg="addSp delSp modSp add del mod">
        <pc:chgData name="Poornima Nayar" userId="b775751aad9707f0" providerId="LiveId" clId="{76DD9E9E-9F57-4029-98F5-7F1D9608CA2A}" dt="2021-11-01T10:29:58.778" v="107" actId="47"/>
        <pc:sldMkLst>
          <pc:docMk/>
          <pc:sldMk cId="3011680021" sldId="281"/>
        </pc:sldMkLst>
        <pc:spChg chg="del">
          <ac:chgData name="Poornima Nayar" userId="b775751aad9707f0" providerId="LiveId" clId="{76DD9E9E-9F57-4029-98F5-7F1D9608CA2A}" dt="2021-11-01T10:28:47.453" v="86" actId="478"/>
          <ac:spMkLst>
            <pc:docMk/>
            <pc:sldMk cId="3011680021" sldId="281"/>
            <ac:spMk id="7" creationId="{25DB01D9-0B7F-4B96-A73F-4A34558D614F}"/>
          </ac:spMkLst>
        </pc:spChg>
        <pc:picChg chg="del">
          <ac:chgData name="Poornima Nayar" userId="b775751aad9707f0" providerId="LiveId" clId="{76DD9E9E-9F57-4029-98F5-7F1D9608CA2A}" dt="2021-11-01T10:28:47.453" v="86" actId="478"/>
          <ac:picMkLst>
            <pc:docMk/>
            <pc:sldMk cId="3011680021" sldId="281"/>
            <ac:picMk id="6" creationId="{9CDD9FEC-E27D-4EB2-9E13-343CE382A16D}"/>
          </ac:picMkLst>
        </pc:picChg>
        <pc:picChg chg="add mod">
          <ac:chgData name="Poornima Nayar" userId="b775751aad9707f0" providerId="LiveId" clId="{76DD9E9E-9F57-4029-98F5-7F1D9608CA2A}" dt="2021-11-01T10:28:49.451" v="88" actId="1076"/>
          <ac:picMkLst>
            <pc:docMk/>
            <pc:sldMk cId="3011680021" sldId="281"/>
            <ac:picMk id="8" creationId="{EBD14ED8-5A7D-41A2-B4BE-FB5A308E6400}"/>
          </ac:picMkLst>
        </pc:picChg>
      </pc:sldChg>
      <pc:sldChg chg="addSp delSp modSp new mod modTransition modClrScheme chgLayout">
        <pc:chgData name="Poornima Nayar" userId="b775751aad9707f0" providerId="LiveId" clId="{76DD9E9E-9F57-4029-98F5-7F1D9608CA2A}" dt="2021-11-01T10:55:44.902" v="733"/>
        <pc:sldMkLst>
          <pc:docMk/>
          <pc:sldMk cId="195362870" sldId="282"/>
        </pc:sldMkLst>
        <pc:spChg chg="del mod ord">
          <ac:chgData name="Poornima Nayar" userId="b775751aad9707f0" providerId="LiveId" clId="{76DD9E9E-9F57-4029-98F5-7F1D9608CA2A}" dt="2021-11-01T10:31:33.170" v="145" actId="700"/>
          <ac:spMkLst>
            <pc:docMk/>
            <pc:sldMk cId="195362870" sldId="282"/>
            <ac:spMk id="2" creationId="{D94A256D-3375-4C8B-9D59-1D80F7257C75}"/>
          </ac:spMkLst>
        </pc:spChg>
        <pc:spChg chg="del mod ord">
          <ac:chgData name="Poornima Nayar" userId="b775751aad9707f0" providerId="LiveId" clId="{76DD9E9E-9F57-4029-98F5-7F1D9608CA2A}" dt="2021-11-01T10:31:33.170" v="145" actId="700"/>
          <ac:spMkLst>
            <pc:docMk/>
            <pc:sldMk cId="195362870" sldId="282"/>
            <ac:spMk id="3" creationId="{E485DA8F-10FE-4045-8FAC-7D231D31F671}"/>
          </ac:spMkLst>
        </pc:spChg>
        <pc:spChg chg="add del mod ord">
          <ac:chgData name="Poornima Nayar" userId="b775751aad9707f0" providerId="LiveId" clId="{76DD9E9E-9F57-4029-98F5-7F1D9608CA2A}" dt="2021-11-01T10:31:35.719" v="146" actId="478"/>
          <ac:spMkLst>
            <pc:docMk/>
            <pc:sldMk cId="195362870" sldId="282"/>
            <ac:spMk id="4" creationId="{AE6687BE-AFED-42DD-9D5D-D985AFAEC673}"/>
          </ac:spMkLst>
        </pc:spChg>
        <pc:spChg chg="add mod ord">
          <ac:chgData name="Poornima Nayar" userId="b775751aad9707f0" providerId="LiveId" clId="{76DD9E9E-9F57-4029-98F5-7F1D9608CA2A}" dt="2021-11-01T10:31:45.977" v="149"/>
          <ac:spMkLst>
            <pc:docMk/>
            <pc:sldMk cId="195362870" sldId="282"/>
            <ac:spMk id="5" creationId="{9F0F8CFE-652A-4C5C-B188-1F81F4D4FD12}"/>
          </ac:spMkLst>
        </pc:spChg>
        <pc:picChg chg="add mod">
          <ac:chgData name="Poornima Nayar" userId="b775751aad9707f0" providerId="LiveId" clId="{76DD9E9E-9F57-4029-98F5-7F1D9608CA2A}" dt="2021-11-01T10:32:36.016" v="151" actId="1076"/>
          <ac:picMkLst>
            <pc:docMk/>
            <pc:sldMk cId="195362870" sldId="282"/>
            <ac:picMk id="6" creationId="{E5161BAD-0F9A-4927-95D9-21010C694A60}"/>
          </ac:picMkLst>
        </pc:picChg>
      </pc:sldChg>
      <pc:sldChg chg="add del">
        <pc:chgData name="Poornima Nayar" userId="b775751aad9707f0" providerId="LiveId" clId="{76DD9E9E-9F57-4029-98F5-7F1D9608CA2A}" dt="2021-11-01T10:31:09.204" v="141" actId="47"/>
        <pc:sldMkLst>
          <pc:docMk/>
          <pc:sldMk cId="2220326637" sldId="282"/>
        </pc:sldMkLst>
      </pc:sldChg>
      <pc:sldChg chg="addSp delSp modSp add del mod">
        <pc:chgData name="Poornima Nayar" userId="b775751aad9707f0" providerId="LiveId" clId="{76DD9E9E-9F57-4029-98F5-7F1D9608CA2A}" dt="2021-11-01T10:29:59.724" v="108" actId="47"/>
        <pc:sldMkLst>
          <pc:docMk/>
          <pc:sldMk cId="2686826130" sldId="282"/>
        </pc:sldMkLst>
        <pc:spChg chg="add del mod">
          <ac:chgData name="Poornima Nayar" userId="b775751aad9707f0" providerId="LiveId" clId="{76DD9E9E-9F57-4029-98F5-7F1D9608CA2A}" dt="2021-11-01T10:28:38.812" v="85" actId="478"/>
          <ac:spMkLst>
            <pc:docMk/>
            <pc:sldMk cId="2686826130" sldId="282"/>
            <ac:spMk id="3" creationId="{655CE9B6-A42B-40DB-8A74-E05D36B9939E}"/>
          </ac:spMkLst>
        </pc:spChg>
        <pc:spChg chg="del">
          <ac:chgData name="Poornima Nayar" userId="b775751aad9707f0" providerId="LiveId" clId="{76DD9E9E-9F57-4029-98F5-7F1D9608CA2A}" dt="2021-11-01T10:28:36.950" v="84" actId="478"/>
          <ac:spMkLst>
            <pc:docMk/>
            <pc:sldMk cId="2686826130" sldId="282"/>
            <ac:spMk id="5" creationId="{187A8007-73D4-B541-917C-A5A47C426617}"/>
          </ac:spMkLst>
        </pc:spChg>
      </pc:sldChg>
      <pc:sldChg chg="addSp delSp modSp new del mod modClrScheme chgLayout">
        <pc:chgData name="Poornima Nayar" userId="b775751aad9707f0" providerId="LiveId" clId="{76DD9E9E-9F57-4029-98F5-7F1D9608CA2A}" dt="2021-11-01T10:32:54.710" v="154" actId="47"/>
        <pc:sldMkLst>
          <pc:docMk/>
          <pc:sldMk cId="1474555877" sldId="283"/>
        </pc:sldMkLst>
        <pc:spChg chg="del mod ord">
          <ac:chgData name="Poornima Nayar" userId="b775751aad9707f0" providerId="LiveId" clId="{76DD9E9E-9F57-4029-98F5-7F1D9608CA2A}" dt="2021-11-01T10:32:50.872" v="153" actId="700"/>
          <ac:spMkLst>
            <pc:docMk/>
            <pc:sldMk cId="1474555877" sldId="283"/>
            <ac:spMk id="2" creationId="{47DAAD6A-7CB7-4B73-BF44-11B496F90BB8}"/>
          </ac:spMkLst>
        </pc:spChg>
        <pc:spChg chg="del mod ord">
          <ac:chgData name="Poornima Nayar" userId="b775751aad9707f0" providerId="LiveId" clId="{76DD9E9E-9F57-4029-98F5-7F1D9608CA2A}" dt="2021-11-01T10:32:50.872" v="153" actId="700"/>
          <ac:spMkLst>
            <pc:docMk/>
            <pc:sldMk cId="1474555877" sldId="283"/>
            <ac:spMk id="3" creationId="{CBC3EE21-8EFA-4509-BE84-63992C5EDC9E}"/>
          </ac:spMkLst>
        </pc:spChg>
        <pc:spChg chg="add mod ord">
          <ac:chgData name="Poornima Nayar" userId="b775751aad9707f0" providerId="LiveId" clId="{76DD9E9E-9F57-4029-98F5-7F1D9608CA2A}" dt="2021-11-01T10:32:50.872" v="153" actId="700"/>
          <ac:spMkLst>
            <pc:docMk/>
            <pc:sldMk cId="1474555877" sldId="283"/>
            <ac:spMk id="4" creationId="{2950B470-153D-419C-B2BB-DD8C1CA91F02}"/>
          </ac:spMkLst>
        </pc:spChg>
        <pc:spChg chg="add mod ord">
          <ac:chgData name="Poornima Nayar" userId="b775751aad9707f0" providerId="LiveId" clId="{76DD9E9E-9F57-4029-98F5-7F1D9608CA2A}" dt="2021-11-01T10:32:50.872" v="153" actId="700"/>
          <ac:spMkLst>
            <pc:docMk/>
            <pc:sldMk cId="1474555877" sldId="283"/>
            <ac:spMk id="5" creationId="{0F8328AA-806F-4A4B-8459-B95C423C4129}"/>
          </ac:spMkLst>
        </pc:spChg>
      </pc:sldChg>
      <pc:sldChg chg="addSp delSp modSp add mod ord modTransition">
        <pc:chgData name="Poornima Nayar" userId="b775751aad9707f0" providerId="LiveId" clId="{76DD9E9E-9F57-4029-98F5-7F1D9608CA2A}" dt="2021-11-01T10:55:44.902" v="733"/>
        <pc:sldMkLst>
          <pc:docMk/>
          <pc:sldMk cId="2576388053" sldId="283"/>
        </pc:sldMkLst>
        <pc:spChg chg="mod">
          <ac:chgData name="Poornima Nayar" userId="b775751aad9707f0" providerId="LiveId" clId="{76DD9E9E-9F57-4029-98F5-7F1D9608CA2A}" dt="2021-11-01T10:33:07.624" v="158"/>
          <ac:spMkLst>
            <pc:docMk/>
            <pc:sldMk cId="2576388053" sldId="283"/>
            <ac:spMk id="5" creationId="{9F0F8CFE-652A-4C5C-B188-1F81F4D4FD12}"/>
          </ac:spMkLst>
        </pc:spChg>
        <pc:picChg chg="add mod">
          <ac:chgData name="Poornima Nayar" userId="b775751aad9707f0" providerId="LiveId" clId="{76DD9E9E-9F57-4029-98F5-7F1D9608CA2A}" dt="2021-11-01T10:37:56.125" v="226" actId="1076"/>
          <ac:picMkLst>
            <pc:docMk/>
            <pc:sldMk cId="2576388053" sldId="283"/>
            <ac:picMk id="4" creationId="{F4A0DF6A-2C81-40D7-8EB0-188F722EA055}"/>
          </ac:picMkLst>
        </pc:picChg>
        <pc:picChg chg="del">
          <ac:chgData name="Poornima Nayar" userId="b775751aad9707f0" providerId="LiveId" clId="{76DD9E9E-9F57-4029-98F5-7F1D9608CA2A}" dt="2021-11-01T10:33:25.612" v="160" actId="478"/>
          <ac:picMkLst>
            <pc:docMk/>
            <pc:sldMk cId="2576388053" sldId="283"/>
            <ac:picMk id="6" creationId="{E5161BAD-0F9A-4927-95D9-21010C694A60}"/>
          </ac:picMkLst>
        </pc:picChg>
      </pc:sldChg>
      <pc:sldChg chg="add del">
        <pc:chgData name="Poornima Nayar" userId="b775751aad9707f0" providerId="LiveId" clId="{76DD9E9E-9F57-4029-98F5-7F1D9608CA2A}" dt="2021-11-01T10:33:46.324" v="164" actId="47"/>
        <pc:sldMkLst>
          <pc:docMk/>
          <pc:sldMk cId="1268787543" sldId="284"/>
        </pc:sldMkLst>
      </pc:sldChg>
      <pc:sldChg chg="new del">
        <pc:chgData name="Poornima Nayar" userId="b775751aad9707f0" providerId="LiveId" clId="{76DD9E9E-9F57-4029-98F5-7F1D9608CA2A}" dt="2021-11-01T10:52:49.570" v="665" actId="47"/>
        <pc:sldMkLst>
          <pc:docMk/>
          <pc:sldMk cId="3758842833" sldId="284"/>
        </pc:sldMkLst>
      </pc:sldChg>
      <pc:sldChg chg="modSp add mod ord modTransition">
        <pc:chgData name="Poornima Nayar" userId="b775751aad9707f0" providerId="LiveId" clId="{76DD9E9E-9F57-4029-98F5-7F1D9608CA2A}" dt="2021-11-01T10:55:44.902" v="733"/>
        <pc:sldMkLst>
          <pc:docMk/>
          <pc:sldMk cId="2306226009" sldId="285"/>
        </pc:sldMkLst>
        <pc:spChg chg="mod">
          <ac:chgData name="Poornima Nayar" userId="b775751aad9707f0" providerId="LiveId" clId="{76DD9E9E-9F57-4029-98F5-7F1D9608CA2A}" dt="2021-11-01T10:35:19.588" v="196" actId="6549"/>
          <ac:spMkLst>
            <pc:docMk/>
            <pc:sldMk cId="2306226009" sldId="285"/>
            <ac:spMk id="4" creationId="{CADD991E-767D-FE4B-82AD-96DD0E4D1BDA}"/>
          </ac:spMkLst>
        </pc:spChg>
        <pc:picChg chg="mod">
          <ac:chgData name="Poornima Nayar" userId="b775751aad9707f0" providerId="LiveId" clId="{76DD9E9E-9F57-4029-98F5-7F1D9608CA2A}" dt="2021-11-01T10:35:22.980" v="197" actId="1076"/>
          <ac:picMkLst>
            <pc:docMk/>
            <pc:sldMk cId="2306226009" sldId="285"/>
            <ac:picMk id="5" creationId="{9F7F81FD-18A3-447F-A992-1A4F0A1717F7}"/>
          </ac:picMkLst>
        </pc:picChg>
      </pc:sldChg>
      <pc:sldChg chg="add del">
        <pc:chgData name="Poornima Nayar" userId="b775751aad9707f0" providerId="LiveId" clId="{76DD9E9E-9F57-4029-98F5-7F1D9608CA2A}" dt="2021-11-01T10:34:19.901" v="167"/>
        <pc:sldMkLst>
          <pc:docMk/>
          <pc:sldMk cId="4039616204" sldId="285"/>
        </pc:sldMkLst>
      </pc:sldChg>
      <pc:sldChg chg="addSp delSp modSp add mod ord modTransition">
        <pc:chgData name="Poornima Nayar" userId="b775751aad9707f0" providerId="LiveId" clId="{76DD9E9E-9F57-4029-98F5-7F1D9608CA2A}" dt="2021-11-01T10:55:44.902" v="733"/>
        <pc:sldMkLst>
          <pc:docMk/>
          <pc:sldMk cId="510363842" sldId="286"/>
        </pc:sldMkLst>
        <pc:spChg chg="mod">
          <ac:chgData name="Poornima Nayar" userId="b775751aad9707f0" providerId="LiveId" clId="{76DD9E9E-9F57-4029-98F5-7F1D9608CA2A}" dt="2021-11-01T10:35:54.187" v="206" actId="207"/>
          <ac:spMkLst>
            <pc:docMk/>
            <pc:sldMk cId="510363842" sldId="286"/>
            <ac:spMk id="5" creationId="{9F0F8CFE-652A-4C5C-B188-1F81F4D4FD12}"/>
          </ac:spMkLst>
        </pc:spChg>
        <pc:picChg chg="del">
          <ac:chgData name="Poornima Nayar" userId="b775751aad9707f0" providerId="LiveId" clId="{76DD9E9E-9F57-4029-98F5-7F1D9608CA2A}" dt="2021-11-01T10:36:50.217" v="216" actId="478"/>
          <ac:picMkLst>
            <pc:docMk/>
            <pc:sldMk cId="510363842" sldId="286"/>
            <ac:picMk id="4" creationId="{F4A0DF6A-2C81-40D7-8EB0-188F722EA055}"/>
          </ac:picMkLst>
        </pc:picChg>
        <pc:picChg chg="add mod">
          <ac:chgData name="Poornima Nayar" userId="b775751aad9707f0" providerId="LiveId" clId="{76DD9E9E-9F57-4029-98F5-7F1D9608CA2A}" dt="2021-11-01T10:38:05.592" v="228" actId="1076"/>
          <ac:picMkLst>
            <pc:docMk/>
            <pc:sldMk cId="510363842" sldId="286"/>
            <ac:picMk id="6" creationId="{8F237B20-F8D8-4780-A7C2-17A34A9B4E1F}"/>
          </ac:picMkLst>
        </pc:picChg>
      </pc:sldChg>
      <pc:sldChg chg="addSp delSp modSp add mod modTransition">
        <pc:chgData name="Poornima Nayar" userId="b775751aad9707f0" providerId="LiveId" clId="{76DD9E9E-9F57-4029-98F5-7F1D9608CA2A}" dt="2021-11-01T10:55:44.902" v="733"/>
        <pc:sldMkLst>
          <pc:docMk/>
          <pc:sldMk cId="1126589692" sldId="287"/>
        </pc:sldMkLst>
        <pc:spChg chg="mod">
          <ac:chgData name="Poornima Nayar" userId="b775751aad9707f0" providerId="LiveId" clId="{76DD9E9E-9F57-4029-98F5-7F1D9608CA2A}" dt="2021-11-01T10:36:22.103" v="214" actId="207"/>
          <ac:spMkLst>
            <pc:docMk/>
            <pc:sldMk cId="1126589692" sldId="287"/>
            <ac:spMk id="5" creationId="{9F0F8CFE-652A-4C5C-B188-1F81F4D4FD12}"/>
          </ac:spMkLst>
        </pc:spChg>
        <pc:picChg chg="del">
          <ac:chgData name="Poornima Nayar" userId="b775751aad9707f0" providerId="LiveId" clId="{76DD9E9E-9F57-4029-98F5-7F1D9608CA2A}" dt="2021-11-01T10:36:54.401" v="219" actId="478"/>
          <ac:picMkLst>
            <pc:docMk/>
            <pc:sldMk cId="1126589692" sldId="287"/>
            <ac:picMk id="4" creationId="{F4A0DF6A-2C81-40D7-8EB0-188F722EA055}"/>
          </ac:picMkLst>
        </pc:picChg>
        <pc:picChg chg="add mod">
          <ac:chgData name="Poornima Nayar" userId="b775751aad9707f0" providerId="LiveId" clId="{76DD9E9E-9F57-4029-98F5-7F1D9608CA2A}" dt="2021-11-01T10:38:21.416" v="230" actId="1076"/>
          <ac:picMkLst>
            <pc:docMk/>
            <pc:sldMk cId="1126589692" sldId="287"/>
            <ac:picMk id="6" creationId="{4B86D3C2-BB1A-430B-96D8-2D6E49A7AC75}"/>
          </ac:picMkLst>
        </pc:picChg>
      </pc:sldChg>
      <pc:sldChg chg="addSp delSp modSp add mod ord modTransition">
        <pc:chgData name="Poornima Nayar" userId="b775751aad9707f0" providerId="LiveId" clId="{76DD9E9E-9F57-4029-98F5-7F1D9608CA2A}" dt="2021-11-01T10:55:44.902" v="733"/>
        <pc:sldMkLst>
          <pc:docMk/>
          <pc:sldMk cId="310140508" sldId="288"/>
        </pc:sldMkLst>
        <pc:spChg chg="mod">
          <ac:chgData name="Poornima Nayar" userId="b775751aad9707f0" providerId="LiveId" clId="{76DD9E9E-9F57-4029-98F5-7F1D9608CA2A}" dt="2021-11-01T10:41:07.903" v="274" actId="1076"/>
          <ac:spMkLst>
            <pc:docMk/>
            <pc:sldMk cId="310140508" sldId="288"/>
            <ac:spMk id="4" creationId="{CADD991E-767D-FE4B-82AD-96DD0E4D1BDA}"/>
          </ac:spMkLst>
        </pc:spChg>
        <pc:picChg chg="del">
          <ac:chgData name="Poornima Nayar" userId="b775751aad9707f0" providerId="LiveId" clId="{76DD9E9E-9F57-4029-98F5-7F1D9608CA2A}" dt="2021-11-01T10:39:27.554" v="255" actId="478"/>
          <ac:picMkLst>
            <pc:docMk/>
            <pc:sldMk cId="310140508" sldId="288"/>
            <ac:picMk id="5" creationId="{9F7F81FD-18A3-447F-A992-1A4F0A1717F7}"/>
          </ac:picMkLst>
        </pc:picChg>
        <pc:picChg chg="add del mod">
          <ac:chgData name="Poornima Nayar" userId="b775751aad9707f0" providerId="LiveId" clId="{76DD9E9E-9F57-4029-98F5-7F1D9608CA2A}" dt="2021-11-01T10:40:49.036" v="272" actId="478"/>
          <ac:picMkLst>
            <pc:docMk/>
            <pc:sldMk cId="310140508" sldId="288"/>
            <ac:picMk id="6" creationId="{8818745B-BA41-468F-BEFA-8C58274C8D7E}"/>
          </ac:picMkLst>
        </pc:picChg>
      </pc:sldChg>
      <pc:sldChg chg="addSp delSp modSp add mod ord modTransition">
        <pc:chgData name="Poornima Nayar" userId="b775751aad9707f0" providerId="LiveId" clId="{76DD9E9E-9F57-4029-98F5-7F1D9608CA2A}" dt="2021-11-01T10:55:44.902" v="733"/>
        <pc:sldMkLst>
          <pc:docMk/>
          <pc:sldMk cId="4188456603" sldId="289"/>
        </pc:sldMkLst>
        <pc:spChg chg="mod">
          <ac:chgData name="Poornima Nayar" userId="b775751aad9707f0" providerId="LiveId" clId="{76DD9E9E-9F57-4029-98F5-7F1D9608CA2A}" dt="2021-11-01T10:40:39.190" v="269" actId="207"/>
          <ac:spMkLst>
            <pc:docMk/>
            <pc:sldMk cId="4188456603" sldId="289"/>
            <ac:spMk id="5" creationId="{9F0F8CFE-652A-4C5C-B188-1F81F4D4FD12}"/>
          </ac:spMkLst>
        </pc:spChg>
        <pc:picChg chg="add mod">
          <ac:chgData name="Poornima Nayar" userId="b775751aad9707f0" providerId="LiveId" clId="{76DD9E9E-9F57-4029-98F5-7F1D9608CA2A}" dt="2021-11-01T10:40:45.933" v="271" actId="1076"/>
          <ac:picMkLst>
            <pc:docMk/>
            <pc:sldMk cId="4188456603" sldId="289"/>
            <ac:picMk id="4" creationId="{9BDFE088-A012-4079-90B2-FC7C91EBE132}"/>
          </ac:picMkLst>
        </pc:picChg>
        <pc:picChg chg="del">
          <ac:chgData name="Poornima Nayar" userId="b775751aad9707f0" providerId="LiveId" clId="{76DD9E9E-9F57-4029-98F5-7F1D9608CA2A}" dt="2021-11-01T10:40:52.010" v="273" actId="478"/>
          <ac:picMkLst>
            <pc:docMk/>
            <pc:sldMk cId="4188456603" sldId="289"/>
            <ac:picMk id="6" creationId="{4B86D3C2-BB1A-430B-96D8-2D6E49A7AC75}"/>
          </ac:picMkLst>
        </pc:picChg>
      </pc:sldChg>
      <pc:sldChg chg="addSp delSp modSp add mod ord modTransition">
        <pc:chgData name="Poornima Nayar" userId="b775751aad9707f0" providerId="LiveId" clId="{76DD9E9E-9F57-4029-98F5-7F1D9608CA2A}" dt="2021-11-02T16:13:38.028" v="777" actId="20577"/>
        <pc:sldMkLst>
          <pc:docMk/>
          <pc:sldMk cId="897746549" sldId="290"/>
        </pc:sldMkLst>
        <pc:spChg chg="mod">
          <ac:chgData name="Poornima Nayar" userId="b775751aad9707f0" providerId="LiveId" clId="{76DD9E9E-9F57-4029-98F5-7F1D9608CA2A}" dt="2021-11-02T16:13:38.028" v="777" actId="20577"/>
          <ac:spMkLst>
            <pc:docMk/>
            <pc:sldMk cId="897746549" sldId="290"/>
            <ac:spMk id="4" creationId="{CADD991E-767D-FE4B-82AD-96DD0E4D1BDA}"/>
          </ac:spMkLst>
        </pc:spChg>
        <pc:picChg chg="del">
          <ac:chgData name="Poornima Nayar" userId="b775751aad9707f0" providerId="LiveId" clId="{76DD9E9E-9F57-4029-98F5-7F1D9608CA2A}" dt="2021-11-01T10:41:44.480" v="307" actId="478"/>
          <ac:picMkLst>
            <pc:docMk/>
            <pc:sldMk cId="897746549" sldId="290"/>
            <ac:picMk id="5" creationId="{9F7F81FD-18A3-447F-A992-1A4F0A1717F7}"/>
          </ac:picMkLst>
        </pc:picChg>
        <pc:picChg chg="add del mod">
          <ac:chgData name="Poornima Nayar" userId="b775751aad9707f0" providerId="LiveId" clId="{76DD9E9E-9F57-4029-98F5-7F1D9608CA2A}" dt="2021-11-01T10:42:21.149" v="312" actId="478"/>
          <ac:picMkLst>
            <pc:docMk/>
            <pc:sldMk cId="897746549" sldId="290"/>
            <ac:picMk id="6" creationId="{52A39A32-029B-4AC2-B985-A1288DF2EDF7}"/>
          </ac:picMkLst>
        </pc:picChg>
        <pc:picChg chg="add mod">
          <ac:chgData name="Poornima Nayar" userId="b775751aad9707f0" providerId="LiveId" clId="{76DD9E9E-9F57-4029-98F5-7F1D9608CA2A}" dt="2021-11-01T10:42:23.050" v="313" actId="1076"/>
          <ac:picMkLst>
            <pc:docMk/>
            <pc:sldMk cId="897746549" sldId="290"/>
            <ac:picMk id="7" creationId="{8FF46425-26E7-4B43-8F17-9BF1A239EBE4}"/>
          </ac:picMkLst>
        </pc:picChg>
      </pc:sldChg>
      <pc:sldChg chg="add del ord">
        <pc:chgData name="Poornima Nayar" userId="b775751aad9707f0" providerId="LiveId" clId="{76DD9E9E-9F57-4029-98F5-7F1D9608CA2A}" dt="2021-11-01T10:41:24.152" v="281" actId="47"/>
        <pc:sldMkLst>
          <pc:docMk/>
          <pc:sldMk cId="1816913366" sldId="290"/>
        </pc:sldMkLst>
      </pc:sldChg>
      <pc:sldChg chg="modSp add mod modTransition">
        <pc:chgData name="Poornima Nayar" userId="b775751aad9707f0" providerId="LiveId" clId="{76DD9E9E-9F57-4029-98F5-7F1D9608CA2A}" dt="2021-11-01T10:55:44.902" v="733"/>
        <pc:sldMkLst>
          <pc:docMk/>
          <pc:sldMk cId="251501040" sldId="291"/>
        </pc:sldMkLst>
        <pc:spChg chg="mod">
          <ac:chgData name="Poornima Nayar" userId="b775751aad9707f0" providerId="LiveId" clId="{76DD9E9E-9F57-4029-98F5-7F1D9608CA2A}" dt="2021-11-01T10:42:34.717" v="330" actId="20577"/>
          <ac:spMkLst>
            <pc:docMk/>
            <pc:sldMk cId="251501040" sldId="291"/>
            <ac:spMk id="4" creationId="{CADD991E-767D-FE4B-82AD-96DD0E4D1BDA}"/>
          </ac:spMkLst>
        </pc:spChg>
      </pc:sldChg>
      <pc:sldChg chg="add del ord">
        <pc:chgData name="Poornima Nayar" userId="b775751aad9707f0" providerId="LiveId" clId="{76DD9E9E-9F57-4029-98F5-7F1D9608CA2A}" dt="2021-11-01T10:42:25.389" v="314" actId="47"/>
        <pc:sldMkLst>
          <pc:docMk/>
          <pc:sldMk cId="2902672364" sldId="291"/>
        </pc:sldMkLst>
      </pc:sldChg>
      <pc:sldChg chg="add del ord">
        <pc:chgData name="Poornima Nayar" userId="b775751aad9707f0" providerId="LiveId" clId="{76DD9E9E-9F57-4029-98F5-7F1D9608CA2A}" dt="2021-11-01T10:41:24.152" v="281" actId="47"/>
        <pc:sldMkLst>
          <pc:docMk/>
          <pc:sldMk cId="3793676953" sldId="291"/>
        </pc:sldMkLst>
      </pc:sldChg>
      <pc:sldChg chg="modSp add mod ord modTransition">
        <pc:chgData name="Poornima Nayar" userId="b775751aad9707f0" providerId="LiveId" clId="{76DD9E9E-9F57-4029-98F5-7F1D9608CA2A}" dt="2021-11-02T16:15:36.874" v="885" actId="2711"/>
        <pc:sldMkLst>
          <pc:docMk/>
          <pc:sldMk cId="3701510724" sldId="292"/>
        </pc:sldMkLst>
        <pc:spChg chg="mod">
          <ac:chgData name="Poornima Nayar" userId="b775751aad9707f0" providerId="LiveId" clId="{76DD9E9E-9F57-4029-98F5-7F1D9608CA2A}" dt="2021-11-02T16:15:36.874" v="885" actId="2711"/>
          <ac:spMkLst>
            <pc:docMk/>
            <pc:sldMk cId="3701510724" sldId="292"/>
            <ac:spMk id="5" creationId="{9F0F8CFE-652A-4C5C-B188-1F81F4D4FD12}"/>
          </ac:spMkLst>
        </pc:spChg>
      </pc:sldChg>
      <pc:sldChg chg="addSp delSp modSp add del mod modTransition modClrScheme chgLayout modNotesTx">
        <pc:chgData name="Poornima Nayar" userId="b775751aad9707f0" providerId="LiveId" clId="{76DD9E9E-9F57-4029-98F5-7F1D9608CA2A}" dt="2021-11-02T16:13:40.202" v="778" actId="47"/>
        <pc:sldMkLst>
          <pc:docMk/>
          <pc:sldMk cId="1741394273" sldId="293"/>
        </pc:sldMkLst>
        <pc:spChg chg="add del mod ord">
          <ac:chgData name="Poornima Nayar" userId="b775751aad9707f0" providerId="LiveId" clId="{76DD9E9E-9F57-4029-98F5-7F1D9608CA2A}" dt="2021-11-01T10:43:25.595" v="338" actId="478"/>
          <ac:spMkLst>
            <pc:docMk/>
            <pc:sldMk cId="1741394273" sldId="293"/>
            <ac:spMk id="2" creationId="{28E15F1A-2968-4BC2-BED2-1210653AAEE1}"/>
          </ac:spMkLst>
        </pc:spChg>
        <pc:spChg chg="add del mod">
          <ac:chgData name="Poornima Nayar" userId="b775751aad9707f0" providerId="LiveId" clId="{76DD9E9E-9F57-4029-98F5-7F1D9608CA2A}" dt="2021-11-01T10:46:05.613" v="575" actId="478"/>
          <ac:spMkLst>
            <pc:docMk/>
            <pc:sldMk cId="1741394273" sldId="293"/>
            <ac:spMk id="4" creationId="{C1C6EF19-BD0C-4FC3-A1F4-73CE086D531F}"/>
          </ac:spMkLst>
        </pc:spChg>
        <pc:spChg chg="del mod ord">
          <ac:chgData name="Poornima Nayar" userId="b775751aad9707f0" providerId="LiveId" clId="{76DD9E9E-9F57-4029-98F5-7F1D9608CA2A}" dt="2021-11-01T10:46:02.637" v="573" actId="478"/>
          <ac:spMkLst>
            <pc:docMk/>
            <pc:sldMk cId="1741394273" sldId="293"/>
            <ac:spMk id="5" creationId="{9F0F8CFE-652A-4C5C-B188-1F81F4D4FD12}"/>
          </ac:spMkLst>
        </pc:spChg>
        <pc:picChg chg="add mod">
          <ac:chgData name="Poornima Nayar" userId="b775751aad9707f0" providerId="LiveId" clId="{76DD9E9E-9F57-4029-98F5-7F1D9608CA2A}" dt="2021-11-01T10:46:08.678" v="576" actId="1076"/>
          <ac:picMkLst>
            <pc:docMk/>
            <pc:sldMk cId="1741394273" sldId="293"/>
            <ac:picMk id="7" creationId="{F927ACED-0369-4EE4-830F-FA96A7E0483E}"/>
          </ac:picMkLst>
        </pc:picChg>
      </pc:sldChg>
      <pc:sldChg chg="addSp delSp modSp add del mod ord modClrScheme chgLayout">
        <pc:chgData name="Poornima Nayar" userId="b775751aad9707f0" providerId="LiveId" clId="{76DD9E9E-9F57-4029-98F5-7F1D9608CA2A}" dt="2021-11-01T10:49:54.773" v="650" actId="47"/>
        <pc:sldMkLst>
          <pc:docMk/>
          <pc:sldMk cId="2096510273" sldId="294"/>
        </pc:sldMkLst>
        <pc:spChg chg="add mod ord">
          <ac:chgData name="Poornima Nayar" userId="b775751aad9707f0" providerId="LiveId" clId="{76DD9E9E-9F57-4029-98F5-7F1D9608CA2A}" dt="2021-11-01T10:47:05.218" v="623" actId="20577"/>
          <ac:spMkLst>
            <pc:docMk/>
            <pc:sldMk cId="2096510273" sldId="294"/>
            <ac:spMk id="2" creationId="{EEF07BD9-FA3F-44DE-8C19-D95830EFF47A}"/>
          </ac:spMkLst>
        </pc:spChg>
        <pc:spChg chg="add del mod ord">
          <ac:chgData name="Poornima Nayar" userId="b775751aad9707f0" providerId="LiveId" clId="{76DD9E9E-9F57-4029-98F5-7F1D9608CA2A}" dt="2021-11-01T10:47:13.686" v="624"/>
          <ac:spMkLst>
            <pc:docMk/>
            <pc:sldMk cId="2096510273" sldId="294"/>
            <ac:spMk id="3" creationId="{F8F71F88-17E0-485E-8923-0E2A22A59FC4}"/>
          </ac:spMkLst>
        </pc:spChg>
        <pc:spChg chg="add mod">
          <ac:chgData name="Poornima Nayar" userId="b775751aad9707f0" providerId="LiveId" clId="{76DD9E9E-9F57-4029-98F5-7F1D9608CA2A}" dt="2021-11-01T10:47:17.002" v="625" actId="1076"/>
          <ac:spMkLst>
            <pc:docMk/>
            <pc:sldMk cId="2096510273" sldId="294"/>
            <ac:spMk id="8" creationId="{FF6060F2-E422-4595-9C2C-530CA8C7C64C}"/>
          </ac:spMkLst>
        </pc:spChg>
        <pc:picChg chg="del">
          <ac:chgData name="Poornima Nayar" userId="b775751aad9707f0" providerId="LiveId" clId="{76DD9E9E-9F57-4029-98F5-7F1D9608CA2A}" dt="2021-11-01T10:46:55.426" v="591" actId="478"/>
          <ac:picMkLst>
            <pc:docMk/>
            <pc:sldMk cId="2096510273" sldId="294"/>
            <ac:picMk id="7" creationId="{F927ACED-0369-4EE4-830F-FA96A7E0483E}"/>
          </ac:picMkLst>
        </pc:picChg>
      </pc:sldChg>
      <pc:sldChg chg="addSp modSp add mod ord modTransition">
        <pc:chgData name="Poornima Nayar" userId="b775751aad9707f0" providerId="LiveId" clId="{76DD9E9E-9F57-4029-98F5-7F1D9608CA2A}" dt="2021-11-01T10:55:44.902" v="733"/>
        <pc:sldMkLst>
          <pc:docMk/>
          <pc:sldMk cId="732034859" sldId="295"/>
        </pc:sldMkLst>
        <pc:spChg chg="mod">
          <ac:chgData name="Poornima Nayar" userId="b775751aad9707f0" providerId="LiveId" clId="{76DD9E9E-9F57-4029-98F5-7F1D9608CA2A}" dt="2021-11-01T10:46:38.908" v="589" actId="207"/>
          <ac:spMkLst>
            <pc:docMk/>
            <pc:sldMk cId="732034859" sldId="295"/>
            <ac:spMk id="5" creationId="{9F0F8CFE-652A-4C5C-B188-1F81F4D4FD12}"/>
          </ac:spMkLst>
        </pc:spChg>
        <pc:picChg chg="add mod">
          <ac:chgData name="Poornima Nayar" userId="b775751aad9707f0" providerId="LiveId" clId="{76DD9E9E-9F57-4029-98F5-7F1D9608CA2A}" dt="2021-11-01T10:46:36.501" v="588" actId="1076"/>
          <ac:picMkLst>
            <pc:docMk/>
            <pc:sldMk cId="732034859" sldId="295"/>
            <ac:picMk id="4" creationId="{91D65E8C-24A4-4B6E-9A6E-0A2422B68914}"/>
          </ac:picMkLst>
        </pc:picChg>
      </pc:sldChg>
      <pc:sldChg chg="modSp add mod modTransition">
        <pc:chgData name="Poornima Nayar" userId="b775751aad9707f0" providerId="LiveId" clId="{76DD9E9E-9F57-4029-98F5-7F1D9608CA2A}" dt="2021-11-01T10:55:44.902" v="733"/>
        <pc:sldMkLst>
          <pc:docMk/>
          <pc:sldMk cId="2026080771" sldId="296"/>
        </pc:sldMkLst>
        <pc:spChg chg="mod">
          <ac:chgData name="Poornima Nayar" userId="b775751aad9707f0" providerId="LiveId" clId="{76DD9E9E-9F57-4029-98F5-7F1D9608CA2A}" dt="2021-11-01T10:49:18.554" v="648" actId="1076"/>
          <ac:spMkLst>
            <pc:docMk/>
            <pc:sldMk cId="2026080771" sldId="296"/>
            <ac:spMk id="2" creationId="{663C7A38-9933-4411-8962-49C1060F60E2}"/>
          </ac:spMkLst>
        </pc:spChg>
        <pc:spChg chg="mod">
          <ac:chgData name="Poornima Nayar" userId="b775751aad9707f0" providerId="LiveId" clId="{76DD9E9E-9F57-4029-98F5-7F1D9608CA2A}" dt="2021-11-01T10:47:47.419" v="629" actId="208"/>
          <ac:spMkLst>
            <pc:docMk/>
            <pc:sldMk cId="2026080771" sldId="296"/>
            <ac:spMk id="6" creationId="{5DC00401-85C4-4BA4-AADE-F0F46ABF9296}"/>
          </ac:spMkLst>
        </pc:spChg>
        <pc:spChg chg="mod">
          <ac:chgData name="Poornima Nayar" userId="b775751aad9707f0" providerId="LiveId" clId="{76DD9E9E-9F57-4029-98F5-7F1D9608CA2A}" dt="2021-11-01T10:47:54.770" v="630" actId="208"/>
          <ac:spMkLst>
            <pc:docMk/>
            <pc:sldMk cId="2026080771" sldId="296"/>
            <ac:spMk id="7" creationId="{33211364-125B-4BBB-8112-A5B68E1E8A2B}"/>
          </ac:spMkLst>
        </pc:spChg>
        <pc:spChg chg="mod">
          <ac:chgData name="Poornima Nayar" userId="b775751aad9707f0" providerId="LiveId" clId="{76DD9E9E-9F57-4029-98F5-7F1D9608CA2A}" dt="2021-11-01T10:48:52.028" v="641" actId="208"/>
          <ac:spMkLst>
            <pc:docMk/>
            <pc:sldMk cId="2026080771" sldId="296"/>
            <ac:spMk id="11" creationId="{39481D84-AA41-42AE-AE7F-55FADDB19349}"/>
          </ac:spMkLst>
        </pc:spChg>
        <pc:spChg chg="mod">
          <ac:chgData name="Poornima Nayar" userId="b775751aad9707f0" providerId="LiveId" clId="{76DD9E9E-9F57-4029-98F5-7F1D9608CA2A}" dt="2021-11-01T10:48:56.877" v="643" actId="208"/>
          <ac:spMkLst>
            <pc:docMk/>
            <pc:sldMk cId="2026080771" sldId="296"/>
            <ac:spMk id="14" creationId="{03B8C4D1-7A3A-43B6-9E32-4F88A2951ABA}"/>
          </ac:spMkLst>
        </pc:spChg>
        <pc:spChg chg="mod">
          <ac:chgData name="Poornima Nayar" userId="b775751aad9707f0" providerId="LiveId" clId="{76DD9E9E-9F57-4029-98F5-7F1D9608CA2A}" dt="2021-11-01T10:49:05.138" v="645" actId="208"/>
          <ac:spMkLst>
            <pc:docMk/>
            <pc:sldMk cId="2026080771" sldId="296"/>
            <ac:spMk id="15" creationId="{685B7F99-5409-4F81-9B64-B6AFAA1D51F1}"/>
          </ac:spMkLst>
        </pc:spChg>
        <pc:spChg chg="mod">
          <ac:chgData name="Poornima Nayar" userId="b775751aad9707f0" providerId="LiveId" clId="{76DD9E9E-9F57-4029-98F5-7F1D9608CA2A}" dt="2021-11-01T10:48:41.231" v="638" actId="208"/>
          <ac:spMkLst>
            <pc:docMk/>
            <pc:sldMk cId="2026080771" sldId="296"/>
            <ac:spMk id="16" creationId="{0BA8EDCF-B76F-4A63-8DD0-2A03D3DE3694}"/>
          </ac:spMkLst>
        </pc:spChg>
        <pc:spChg chg="mod">
          <ac:chgData name="Poornima Nayar" userId="b775751aad9707f0" providerId="LiveId" clId="{76DD9E9E-9F57-4029-98F5-7F1D9608CA2A}" dt="2021-11-01T10:49:12.586" v="647" actId="14100"/>
          <ac:spMkLst>
            <pc:docMk/>
            <pc:sldMk cId="2026080771" sldId="296"/>
            <ac:spMk id="17" creationId="{A5B3A1D7-554E-4BA0-9A21-5667B809B208}"/>
          </ac:spMkLst>
        </pc:spChg>
        <pc:cxnChg chg="mod">
          <ac:chgData name="Poornima Nayar" userId="b775751aad9707f0" providerId="LiveId" clId="{76DD9E9E-9F57-4029-98F5-7F1D9608CA2A}" dt="2021-11-01T10:49:40.835" v="649" actId="208"/>
          <ac:cxnSpMkLst>
            <pc:docMk/>
            <pc:sldMk cId="2026080771" sldId="296"/>
            <ac:cxnSpMk id="9" creationId="{1E783FA2-0831-415B-A373-20E9B49C9389}"/>
          </ac:cxnSpMkLst>
        </pc:cxnChg>
      </pc:sldChg>
      <pc:sldChg chg="add del">
        <pc:chgData name="Poornima Nayar" userId="b775751aad9707f0" providerId="LiveId" clId="{76DD9E9E-9F57-4029-98F5-7F1D9608CA2A}" dt="2021-11-01T10:27:47.952" v="81" actId="47"/>
        <pc:sldMkLst>
          <pc:docMk/>
          <pc:sldMk cId="531170376" sldId="321"/>
        </pc:sldMkLst>
      </pc:sldChg>
      <pc:sldChg chg="addSp delSp modSp mod modTransition">
        <pc:chgData name="Poornima Nayar" userId="b775751aad9707f0" providerId="LiveId" clId="{76DD9E9E-9F57-4029-98F5-7F1D9608CA2A}" dt="2021-11-01T10:55:44.902" v="733"/>
        <pc:sldMkLst>
          <pc:docMk/>
          <pc:sldMk cId="1580758954" sldId="323"/>
        </pc:sldMkLst>
        <pc:spChg chg="mod">
          <ac:chgData name="Poornima Nayar" userId="b775751aad9707f0" providerId="LiveId" clId="{76DD9E9E-9F57-4029-98F5-7F1D9608CA2A}" dt="2021-11-01T10:51:43.413" v="657" actId="1076"/>
          <ac:spMkLst>
            <pc:docMk/>
            <pc:sldMk cId="1580758954" sldId="323"/>
            <ac:spMk id="2" creationId="{006C7FB7-785F-4079-8B6C-12D449C09781}"/>
          </ac:spMkLst>
        </pc:spChg>
        <pc:spChg chg="del">
          <ac:chgData name="Poornima Nayar" userId="b775751aad9707f0" providerId="LiveId" clId="{76DD9E9E-9F57-4029-98F5-7F1D9608CA2A}" dt="2021-11-01T10:50:32.245" v="651" actId="478"/>
          <ac:spMkLst>
            <pc:docMk/>
            <pc:sldMk cId="1580758954" sldId="323"/>
            <ac:spMk id="3" creationId="{2BE7B5DE-5749-462A-8AD9-64020C8500E9}"/>
          </ac:spMkLst>
        </pc:spChg>
        <pc:picChg chg="add mod">
          <ac:chgData name="Poornima Nayar" userId="b775751aad9707f0" providerId="LiveId" clId="{76DD9E9E-9F57-4029-98F5-7F1D9608CA2A}" dt="2021-11-01T10:51:40.326" v="656" actId="1076"/>
          <ac:picMkLst>
            <pc:docMk/>
            <pc:sldMk cId="1580758954" sldId="323"/>
            <ac:picMk id="4" creationId="{D44D0E31-9C01-4D65-BB28-09336CF8A9E8}"/>
          </ac:picMkLst>
        </pc:picChg>
      </pc:sldChg>
      <pc:sldMasterChg chg="modTransition modSldLayout">
        <pc:chgData name="Poornima Nayar" userId="b775751aad9707f0" providerId="LiveId" clId="{76DD9E9E-9F57-4029-98F5-7F1D9608CA2A}" dt="2021-11-01T10:55:44.902" v="733"/>
        <pc:sldMasterMkLst>
          <pc:docMk/>
          <pc:sldMasterMk cId="658044255" sldId="2147483661"/>
        </pc:sldMasterMkLst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1900554982" sldId="2147483662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Transition modSldLayout">
        <pc:chgData name="Poornima Nayar" userId="b775751aad9707f0" providerId="LiveId" clId="{76DD9E9E-9F57-4029-98F5-7F1D9608CA2A}" dt="2021-11-01T10:55:44.902" v="733"/>
        <pc:sldMasterMkLst>
          <pc:docMk/>
          <pc:sldMasterMk cId="931873889" sldId="2147483674"/>
        </pc:sldMasterMkLst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1521506909" sldId="2147483675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1360769186" sldId="2147483676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3304981467" sldId="2147483677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3365363775" sldId="2147483678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3131941669" sldId="2147483679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2597439561" sldId="2147483680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3202377177" sldId="2147483681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2002139477" sldId="2147483682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125707825" sldId="2147483683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636129937" sldId="2147483684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2979431590" sldId="2147483685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modTransition modSldLayout">
        <pc:chgData name="Poornima Nayar" userId="b775751aad9707f0" providerId="LiveId" clId="{76DD9E9E-9F57-4029-98F5-7F1D9608CA2A}" dt="2021-11-01T10:55:44.902" v="733"/>
        <pc:sldMasterMkLst>
          <pc:docMk/>
          <pc:sldMasterMk cId="2691677774" sldId="2147483688"/>
        </pc:sldMasterMkLst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1418062240" sldId="2147483689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739972749" sldId="2147483690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3845391716" sldId="2147483691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395949470" sldId="2147483692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4133544920" sldId="2147483693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2682740416" sldId="2147483694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2633378535" sldId="2147483695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1338497860" sldId="2147483696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947714470" sldId="2147483697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3208961420" sldId="2147483698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2036092676" sldId="2147483699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3022647690" sldId="2147483700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1273436932" sldId="2147483701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691677774" sldId="2147483688"/>
            <pc:sldLayoutMk cId="246628266" sldId="2147483715"/>
          </pc:sldLayoutMkLst>
        </pc:sldLayoutChg>
      </pc:sldMasterChg>
      <pc:sldMasterChg chg="modTransition delSldLayout modSldLayout">
        <pc:chgData name="Poornima Nayar" userId="b775751aad9707f0" providerId="LiveId" clId="{76DD9E9E-9F57-4029-98F5-7F1D9608CA2A}" dt="2021-11-01T10:55:44.902" v="733"/>
        <pc:sldMasterMkLst>
          <pc:docMk/>
          <pc:sldMasterMk cId="2807018534" sldId="2147483702"/>
        </pc:sldMasterMkLst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1235393178" sldId="2147483703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4178790825" sldId="2147483704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1720214210" sldId="2147483705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1204315247" sldId="2147483706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3025525168" sldId="2147483707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2642145617" sldId="2147483708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2048728499" sldId="2147483709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78761425" sldId="2147483710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308464593" sldId="2147483711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2079856998" sldId="2147483712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3514381937" sldId="2147483713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2807018534" sldId="2147483702"/>
            <pc:sldLayoutMk cId="2969650721" sldId="2147483714"/>
          </pc:sldLayoutMkLst>
        </pc:sldLayoutChg>
        <pc:sldLayoutChg chg="del">
          <pc:chgData name="Poornima Nayar" userId="b775751aad9707f0" providerId="LiveId" clId="{76DD9E9E-9F57-4029-98F5-7F1D9608CA2A}" dt="2021-11-01T10:27:47.952" v="81" actId="47"/>
          <pc:sldLayoutMkLst>
            <pc:docMk/>
            <pc:sldMasterMk cId="2807018534" sldId="2147483702"/>
            <pc:sldLayoutMk cId="1260878984" sldId="2147483715"/>
          </pc:sldLayoutMkLst>
        </pc:sldLayoutChg>
      </pc:sldMasterChg>
      <pc:sldMasterChg chg="modTransition modSldLayout">
        <pc:chgData name="Poornima Nayar" userId="b775751aad9707f0" providerId="LiveId" clId="{76DD9E9E-9F57-4029-98F5-7F1D9608CA2A}" dt="2021-11-01T10:55:44.902" v="733"/>
        <pc:sldMasterMkLst>
          <pc:docMk/>
          <pc:sldMasterMk cId="3089470004" sldId="2147483716"/>
        </pc:sldMasterMkLst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3089470004" sldId="2147483716"/>
            <pc:sldLayoutMk cId="1169888293" sldId="2147483717"/>
          </pc:sldLayoutMkLst>
        </pc:sldLayoutChg>
        <pc:sldLayoutChg chg="modTransition">
          <pc:chgData name="Poornima Nayar" userId="b775751aad9707f0" providerId="LiveId" clId="{76DD9E9E-9F57-4029-98F5-7F1D9608CA2A}" dt="2021-11-01T10:55:44.902" v="733"/>
          <pc:sldLayoutMkLst>
            <pc:docMk/>
            <pc:sldMasterMk cId="3089470004" sldId="2147483716"/>
            <pc:sldLayoutMk cId="2698904031" sldId="214748371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here on we follow these three parties and see what they are up to. Lets get to know each of these characters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B6998-1A11-4648-8173-DF8EB6AE955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1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backoffice query and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6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Heartcore backoffice.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4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Heartcore backoffice.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Heartcore backoffice. Look at some queries for ex character list </a:t>
            </a:r>
            <a:r>
              <a:rPr lang="en-GB"/>
              <a:t>and character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6998-1A11-4648-8173-DF8EB6AE95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75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27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B6998-1A11-4648-8173-DF8EB6AE955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8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96E5-892B-4D62-94B1-47289CAC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33EE3-582C-4C5E-A4C7-D7CDAA0E6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1036"/>
            <a:ext cx="10515600" cy="4795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408B4-259D-4D26-B68E-C6B5D20F3D76}"/>
              </a:ext>
            </a:extLst>
          </p:cNvPr>
          <p:cNvSpPr txBox="1"/>
          <p:nvPr userDrawn="1"/>
        </p:nvSpPr>
        <p:spPr>
          <a:xfrm>
            <a:off x="11450027" y="436341"/>
            <a:ext cx="542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BE" sz="1100" dirty="0">
                <a:solidFill>
                  <a:srgbClr val="CF2CC4"/>
                </a:solidFill>
                <a:latin typeface="GROBOLD" panose="02000603030000020004" pitchFamily="2" charset="0"/>
              </a:rPr>
              <a:t>2021</a:t>
            </a:r>
            <a:endParaRPr lang="en-BE" sz="1100" dirty="0">
              <a:solidFill>
                <a:srgbClr val="CF2CC4"/>
              </a:solidFill>
              <a:latin typeface="GROBOLD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826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F73D-FAEB-48B9-9F6F-4345A38C0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A3C7C-B03C-47A6-8159-BD7B61B84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8B0BA-2F86-4B2C-BF63-B992C00E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206B-6829-4A38-9191-310F1DA6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FEB4C-425D-4239-99F8-EFAE26A8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39317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E288-74A9-49EF-A4FE-1C96E69D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9F9E-DB5B-4D64-8D1C-79DA7C7B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49B76-D128-4978-AF25-C57737C4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97E5-BD9F-4804-8340-B2A3D83A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8F920-1709-42D0-88F7-6572CCF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790825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D619-0899-4CD7-AECD-E7BB6810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A8B7A-09C9-4E01-86C1-9AE2E5B0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6EC1C-FBD8-42B7-9DD8-4417A24C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1B8AA-6ADB-47A2-9FC7-94A083DB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D54A9-5486-4B64-8C18-C33277F7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214210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CE2-C6FF-4F19-8123-EC5FA1C5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1005-F84A-4AC6-A551-44979AC89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F745-6C19-4123-A91B-AF76221EF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6C85E-9E53-4827-9F0E-AADE5C33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02432-990A-4CB8-AF5A-F253F60B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C861-AE55-4536-91F4-4DFCBB7C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315247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E030-2EE1-4B45-B1D6-C90A945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35C66-FEAD-4435-984E-52ECC6C64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C93BC-2C8D-48C8-88D9-EAF020F90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983F0-8878-432C-BC8A-0D1F65650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E66FE-1440-4D1E-A21B-39A86B753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09D8D-3A3B-4749-B9D3-13C986A9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C9417-E618-4A9C-B82C-CFD80DAD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C2AA-6C9F-4A39-AA01-C30AA621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25168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1730-5F5C-401F-AFC4-496DCE50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D4E85-A6AC-411F-B50D-AE203648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E07AC-18C6-45E5-82FB-EA2169F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3E888-4131-46FD-8D1D-456EC74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45617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B487A-B448-4D03-BF86-EFF7E2D0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6BC41-77F3-4E10-8D37-C9CF47360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DC18-A818-4916-94C9-0E7D2360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728499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8856-E738-4198-A3B5-8E61F40B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FE10-E2E3-4EA6-BFFB-8C03D769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B3CB-A911-4350-A004-A4D2CEB5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300DB-DC74-46A0-87AC-4B99F8C7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8A61D-27E6-4AE7-BAC9-D797FD7F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6199C-3946-49C3-9604-DE9D9ACF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1425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73BB-6B4F-46F3-8069-F81442CE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08EDE-48CA-427A-B1C6-E47DBB565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7D549-F9A6-4C22-8218-80FB4E62E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22900-9610-4873-B16A-8D86F0E9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5EFA0-605A-4A49-AD76-CC021CD4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44F2-F490-4377-ABE1-109A9D39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64593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7BA4-46BE-434B-987B-ACF4EF3C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33290-E934-4DF3-BCC2-87FFACDA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D88A0-66B6-4BF5-91AF-DEBC41BB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B669-72A3-4C5B-AEB5-B948545B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B1FE5-680E-4940-BE3C-64F94FA4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56998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19382-1257-4781-AC84-FAD38771B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A073-6CB3-4BD2-BF0D-73E4C8FED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223B-B0DE-4859-896C-E5FA215CB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6DE1E-7820-4C51-A56C-F2C3C9AF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867C-DF93-4BD1-8FAA-86FD845A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38193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07041-3BA9-4698-8479-71E231BA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C6C99-FD4B-4853-8273-48696493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E65D2-C357-4B58-8064-35BBB463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09CE34-A1BD-4910-AD78-F8A8827D92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6550" y="531813"/>
            <a:ext cx="1000125" cy="480131"/>
          </a:xfrm>
        </p:spPr>
        <p:txBody>
          <a:bodyPr>
            <a:spAutoFit/>
          </a:bodyPr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AD92BB-A738-40E7-B7C4-A98280738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6675" y="531813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99CC8B8-36BD-480A-8423-8C89A505AD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550" y="2005013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024E64D-0CEA-48C5-BC34-2CD8307FD1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6675" y="2005013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EFB8E76-1394-4E8D-8595-447E2E4C41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6550" y="3429000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0C9058C-E57D-44A8-987C-48B03E7ED9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6675" y="3429000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3EB5078-20B9-4A39-B53C-1067DF56858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6550" y="4852987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57A5CEB-0E1B-4F90-B0E6-2F9A486624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6675" y="4852987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88D6631-904E-4D6D-B726-32450FC670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95181" y="531813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E20ADE7-9607-425B-B72E-13E065FE2D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95306" y="531813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858D74B-D45C-44F7-83A6-750061A5B5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95181" y="2005013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5A4211-9419-4603-A600-258AC7A7D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95306" y="2005013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1AADAEA-0E54-41AC-9A1D-D6A329D17CC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5181" y="3459163"/>
            <a:ext cx="1000125" cy="8048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AC0850C-688F-48AD-920F-53963F9EDB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95306" y="3459163"/>
            <a:ext cx="3430588" cy="804862"/>
          </a:xfrm>
        </p:spPr>
        <p:txBody>
          <a:bodyPr/>
          <a:lstStyle/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650721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53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0C395-3777-4DC3-A7DD-2ACF008F2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-262336"/>
            <a:ext cx="6677957" cy="5715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B3F-A9BB-4ECA-935B-A7F224F41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16" y="1122363"/>
            <a:ext cx="7362306" cy="2387600"/>
          </a:xfrm>
        </p:spPr>
        <p:txBody>
          <a:bodyPr anchor="b">
            <a:scene3d>
              <a:camera prst="orthographicFront"/>
              <a:lightRig rig="threePt" dir="t"/>
            </a:scene3d>
            <a:sp3d extrusionH="57150" prstMaterial="plastic">
              <a:bevelT w="38100" h="38100"/>
            </a:sp3d>
          </a:bodyPr>
          <a:lstStyle>
            <a:lvl1pPr algn="ctr">
              <a:defRPr sz="6000">
                <a:solidFill>
                  <a:srgbClr val="932CC5"/>
                </a:solidFill>
                <a:latin typeface="GROBOLD" panose="02000603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9BF36-1B1E-465B-BCD4-3B201DE95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16" y="3980262"/>
            <a:ext cx="7362306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Nunito Sans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94D00-4364-4A7A-9DD8-3EB353E27A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6861454" cy="23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1BF7B-9E3A-44F7-809F-3BD677415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7629" y="3946433"/>
            <a:ext cx="5184372" cy="29115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BE42EC-CE06-482B-8C86-A29C92AA993A}"/>
              </a:ext>
            </a:extLst>
          </p:cNvPr>
          <p:cNvSpPr/>
          <p:nvPr userDrawn="1"/>
        </p:nvSpPr>
        <p:spPr>
          <a:xfrm>
            <a:off x="9642763" y="0"/>
            <a:ext cx="2549236" cy="593875"/>
          </a:xfrm>
          <a:prstGeom prst="rect">
            <a:avLst/>
          </a:prstGeom>
          <a:solidFill>
            <a:srgbClr val="35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A376E-EA52-4152-81B0-1FE9761913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947" y="6074712"/>
            <a:ext cx="1075113" cy="7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888293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96E5-892B-4D62-94B1-47289CAC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33EE3-582C-4C5E-A4C7-D7CDAA0E6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1036"/>
            <a:ext cx="10515600" cy="4795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408B4-259D-4D26-B68E-C6B5D20F3D76}"/>
              </a:ext>
            </a:extLst>
          </p:cNvPr>
          <p:cNvSpPr txBox="1"/>
          <p:nvPr userDrawn="1"/>
        </p:nvSpPr>
        <p:spPr>
          <a:xfrm>
            <a:off x="11450027" y="436341"/>
            <a:ext cx="542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BE" sz="1100" dirty="0">
                <a:solidFill>
                  <a:srgbClr val="CF2CC4"/>
                </a:solidFill>
                <a:latin typeface="GROBOLD" panose="02000603030000020004" pitchFamily="2" charset="0"/>
              </a:rPr>
              <a:t>2021</a:t>
            </a:r>
            <a:endParaRPr lang="en-BE" sz="1100" dirty="0">
              <a:solidFill>
                <a:srgbClr val="CF2CC4"/>
              </a:solidFill>
              <a:latin typeface="GROBOLD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0403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15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DC9D8-F843-4F18-B2A3-70013EC3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637C-C88E-4290-B45B-E29097CE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9396E-7F6E-4FA5-94C2-0DED63546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C994-2518-4E09-BAB9-9F2A1AE51B6A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9153-32A4-493D-8A14-5F3647EE8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DC44F-B659-4952-B2FF-4ECDF622A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16E2-F992-49A5-ACB2-B0E40A68D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01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4FCF42A-5DA8-4905-8DD5-45F095CD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645" y="82628"/>
            <a:ext cx="2023103" cy="48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40EAF-FE08-4AB0-B8C3-E828742C58F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3276600" cy="1140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95323-F67C-4A48-AD82-84872F6E0AA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31685" y="5532436"/>
            <a:ext cx="2360315" cy="132556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3ED7B-3E9D-4E58-B36F-3FC60E7A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520"/>
            <a:ext cx="10515600" cy="1140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2FEB-8A5C-406A-ADDC-29A1610C4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82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8947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822AB0"/>
          </a:solidFill>
          <a:latin typeface="Nunito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lazor-strawberryshak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hillicream.com/blog/2019/11/25/strawberry-shake_2/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.png"/><Relationship Id="rId5" Type="http://schemas.openxmlformats.org/officeDocument/2006/relationships/hyperlink" Target="http://bit.ly/blazor-graphql" TargetMode="External"/><Relationship Id="rId4" Type="http://schemas.openxmlformats.org/officeDocument/2006/relationships/hyperlink" Target="http://rob234111.deviantart.com/art/The-Marauders-Map-Inside-13231257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it.ly/blazor-graphq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rob234111.deviantart.com/art/The-Marauders-Map-Inside-13231257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mbraco.com/products/umbraco-heartcor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phQ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mbraco.com/products/umbraco-heartcor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r>
              <a:rPr lang="en-US" sz="2800" dirty="0"/>
              <a:t>GraphQL schema is generated from Content Types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Heartcore Schema has two types – </a:t>
            </a:r>
            <a:r>
              <a:rPr lang="en-US" sz="2800" dirty="0">
                <a:solidFill>
                  <a:srgbClr val="FFFF00"/>
                </a:solidFill>
              </a:rPr>
              <a:t>Object Types </a:t>
            </a:r>
            <a:r>
              <a:rPr lang="en-US" sz="2800" dirty="0"/>
              <a:t>&amp; </a:t>
            </a:r>
            <a:r>
              <a:rPr lang="en-US" sz="2800" dirty="0">
                <a:solidFill>
                  <a:srgbClr val="FFFF00"/>
                </a:solidFill>
              </a:rPr>
              <a:t>Query Type</a:t>
            </a:r>
            <a:br>
              <a:rPr lang="en-US" sz="2800" dirty="0">
                <a:solidFill>
                  <a:srgbClr val="822AB0"/>
                </a:solidFill>
              </a:rPr>
            </a:br>
            <a:endParaRPr lang="en-US" sz="2800" dirty="0"/>
          </a:p>
          <a:p>
            <a:r>
              <a:rPr lang="en-US" sz="2800" dirty="0"/>
              <a:t>Every time a Content Type is saved the schema is regenerated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 name of a GraphQL type is the alias of the Content Type in Pascal case. For e.g.: </a:t>
            </a:r>
            <a:r>
              <a:rPr lang="en-US" sz="2800" i="1" dirty="0">
                <a:solidFill>
                  <a:srgbClr val="FFFF00"/>
                </a:solidFill>
              </a:rPr>
              <a:t>Character</a:t>
            </a:r>
            <a:r>
              <a:rPr lang="en-US" sz="2800" dirty="0"/>
              <a:t>  for a Content Type of alias </a:t>
            </a:r>
            <a:r>
              <a:rPr lang="en-US" sz="2800" i="1" dirty="0">
                <a:solidFill>
                  <a:srgbClr val="FFFF00"/>
                </a:solidFill>
              </a:rPr>
              <a:t>character</a:t>
            </a:r>
            <a:endParaRPr lang="en-GB" sz="2800" i="1" dirty="0">
              <a:solidFill>
                <a:srgbClr val="FFFF00"/>
              </a:solidFill>
            </a:endParaRPr>
          </a:p>
          <a:p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237B20-F8D8-4780-A7C2-17A34A9B4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38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006DB-2173-43B4-8079-5689E37F704E}"/>
              </a:ext>
            </a:extLst>
          </p:cNvPr>
          <p:cNvSpPr/>
          <p:nvPr/>
        </p:nvSpPr>
        <p:spPr>
          <a:xfrm>
            <a:off x="1519097" y="1139025"/>
            <a:ext cx="2731627" cy="141470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Object Types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C3EA64-207B-43A8-9E46-B66FBC13FDFE}"/>
              </a:ext>
            </a:extLst>
          </p:cNvPr>
          <p:cNvSpPr/>
          <p:nvPr/>
        </p:nvSpPr>
        <p:spPr>
          <a:xfrm>
            <a:off x="1519097" y="2927937"/>
            <a:ext cx="2671563" cy="64098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Representation of object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D3F8F4-56BC-4E22-BBFF-C4066D6EEAED}"/>
              </a:ext>
            </a:extLst>
          </p:cNvPr>
          <p:cNvSpPr/>
          <p:nvPr/>
        </p:nvSpPr>
        <p:spPr>
          <a:xfrm>
            <a:off x="5991722" y="2935309"/>
            <a:ext cx="2671563" cy="672256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Get data operation type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49BA19-288E-440F-81CC-E3262E1ADB73}"/>
              </a:ext>
            </a:extLst>
          </p:cNvPr>
          <p:cNvSpPr/>
          <p:nvPr/>
        </p:nvSpPr>
        <p:spPr>
          <a:xfrm>
            <a:off x="6021755" y="3954286"/>
            <a:ext cx="2696277" cy="64098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Root 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6F7BE-9BB1-441F-9FFE-5EF3925CEA9A}"/>
              </a:ext>
            </a:extLst>
          </p:cNvPr>
          <p:cNvSpPr/>
          <p:nvPr/>
        </p:nvSpPr>
        <p:spPr>
          <a:xfrm>
            <a:off x="402300" y="690469"/>
            <a:ext cx="9664338" cy="4787693"/>
          </a:xfrm>
          <a:custGeom>
            <a:avLst/>
            <a:gdLst>
              <a:gd name="connsiteX0" fmla="*/ 0 w 9664338"/>
              <a:gd name="connsiteY0" fmla="*/ 0 h 4787693"/>
              <a:gd name="connsiteX1" fmla="*/ 690310 w 9664338"/>
              <a:gd name="connsiteY1" fmla="*/ 0 h 4787693"/>
              <a:gd name="connsiteX2" fmla="*/ 1477263 w 9664338"/>
              <a:gd name="connsiteY2" fmla="*/ 0 h 4787693"/>
              <a:gd name="connsiteX3" fmla="*/ 2070930 w 9664338"/>
              <a:gd name="connsiteY3" fmla="*/ 0 h 4787693"/>
              <a:gd name="connsiteX4" fmla="*/ 2954526 w 9664338"/>
              <a:gd name="connsiteY4" fmla="*/ 0 h 4787693"/>
              <a:gd name="connsiteX5" fmla="*/ 3644836 w 9664338"/>
              <a:gd name="connsiteY5" fmla="*/ 0 h 4787693"/>
              <a:gd name="connsiteX6" fmla="*/ 4335146 w 9664338"/>
              <a:gd name="connsiteY6" fmla="*/ 0 h 4787693"/>
              <a:gd name="connsiteX7" fmla="*/ 4735526 w 9664338"/>
              <a:gd name="connsiteY7" fmla="*/ 0 h 4787693"/>
              <a:gd name="connsiteX8" fmla="*/ 5425835 w 9664338"/>
              <a:gd name="connsiteY8" fmla="*/ 0 h 4787693"/>
              <a:gd name="connsiteX9" fmla="*/ 5922859 w 9664338"/>
              <a:gd name="connsiteY9" fmla="*/ 0 h 4787693"/>
              <a:gd name="connsiteX10" fmla="*/ 6516525 w 9664338"/>
              <a:gd name="connsiteY10" fmla="*/ 0 h 4787693"/>
              <a:gd name="connsiteX11" fmla="*/ 7110192 w 9664338"/>
              <a:gd name="connsiteY11" fmla="*/ 0 h 4787693"/>
              <a:gd name="connsiteX12" fmla="*/ 7993788 w 9664338"/>
              <a:gd name="connsiteY12" fmla="*/ 0 h 4787693"/>
              <a:gd name="connsiteX13" fmla="*/ 8877385 w 9664338"/>
              <a:gd name="connsiteY13" fmla="*/ 0 h 4787693"/>
              <a:gd name="connsiteX14" fmla="*/ 9664338 w 9664338"/>
              <a:gd name="connsiteY14" fmla="*/ 0 h 4787693"/>
              <a:gd name="connsiteX15" fmla="*/ 9664338 w 9664338"/>
              <a:gd name="connsiteY15" fmla="*/ 588202 h 4787693"/>
              <a:gd name="connsiteX16" fmla="*/ 9664338 w 9664338"/>
              <a:gd name="connsiteY16" fmla="*/ 1224281 h 4787693"/>
              <a:gd name="connsiteX17" fmla="*/ 9664338 w 9664338"/>
              <a:gd name="connsiteY17" fmla="*/ 1860361 h 4787693"/>
              <a:gd name="connsiteX18" fmla="*/ 9664338 w 9664338"/>
              <a:gd name="connsiteY18" fmla="*/ 2448563 h 4787693"/>
              <a:gd name="connsiteX19" fmla="*/ 9664338 w 9664338"/>
              <a:gd name="connsiteY19" fmla="*/ 3180396 h 4787693"/>
              <a:gd name="connsiteX20" fmla="*/ 9664338 w 9664338"/>
              <a:gd name="connsiteY20" fmla="*/ 3720721 h 4787693"/>
              <a:gd name="connsiteX21" fmla="*/ 9664338 w 9664338"/>
              <a:gd name="connsiteY21" fmla="*/ 4787693 h 4787693"/>
              <a:gd name="connsiteX22" fmla="*/ 9263958 w 9664338"/>
              <a:gd name="connsiteY22" fmla="*/ 4787693 h 4787693"/>
              <a:gd name="connsiteX23" fmla="*/ 8380362 w 9664338"/>
              <a:gd name="connsiteY23" fmla="*/ 4787693 h 4787693"/>
              <a:gd name="connsiteX24" fmla="*/ 7979982 w 9664338"/>
              <a:gd name="connsiteY24" fmla="*/ 4787693 h 4787693"/>
              <a:gd name="connsiteX25" fmla="*/ 7096385 w 9664338"/>
              <a:gd name="connsiteY25" fmla="*/ 4787693 h 4787693"/>
              <a:gd name="connsiteX26" fmla="*/ 6212789 w 9664338"/>
              <a:gd name="connsiteY26" fmla="*/ 4787693 h 4787693"/>
              <a:gd name="connsiteX27" fmla="*/ 5812409 w 9664338"/>
              <a:gd name="connsiteY27" fmla="*/ 4787693 h 4787693"/>
              <a:gd name="connsiteX28" fmla="*/ 5412029 w 9664338"/>
              <a:gd name="connsiteY28" fmla="*/ 4787693 h 4787693"/>
              <a:gd name="connsiteX29" fmla="*/ 4915006 w 9664338"/>
              <a:gd name="connsiteY29" fmla="*/ 4787693 h 4787693"/>
              <a:gd name="connsiteX30" fmla="*/ 4224696 w 9664338"/>
              <a:gd name="connsiteY30" fmla="*/ 4787693 h 4787693"/>
              <a:gd name="connsiteX31" fmla="*/ 3824317 w 9664338"/>
              <a:gd name="connsiteY31" fmla="*/ 4787693 h 4787693"/>
              <a:gd name="connsiteX32" fmla="*/ 3423937 w 9664338"/>
              <a:gd name="connsiteY32" fmla="*/ 4787693 h 4787693"/>
              <a:gd name="connsiteX33" fmla="*/ 2733627 w 9664338"/>
              <a:gd name="connsiteY33" fmla="*/ 4787693 h 4787693"/>
              <a:gd name="connsiteX34" fmla="*/ 2139961 w 9664338"/>
              <a:gd name="connsiteY34" fmla="*/ 4787693 h 4787693"/>
              <a:gd name="connsiteX35" fmla="*/ 1353007 w 9664338"/>
              <a:gd name="connsiteY35" fmla="*/ 4787693 h 4787693"/>
              <a:gd name="connsiteX36" fmla="*/ 0 w 9664338"/>
              <a:gd name="connsiteY36" fmla="*/ 4787693 h 4787693"/>
              <a:gd name="connsiteX37" fmla="*/ 0 w 9664338"/>
              <a:gd name="connsiteY37" fmla="*/ 4055860 h 4787693"/>
              <a:gd name="connsiteX38" fmla="*/ 0 w 9664338"/>
              <a:gd name="connsiteY38" fmla="*/ 3467658 h 4787693"/>
              <a:gd name="connsiteX39" fmla="*/ 0 w 9664338"/>
              <a:gd name="connsiteY39" fmla="*/ 2831578 h 4787693"/>
              <a:gd name="connsiteX40" fmla="*/ 0 w 9664338"/>
              <a:gd name="connsiteY40" fmla="*/ 2243376 h 4787693"/>
              <a:gd name="connsiteX41" fmla="*/ 0 w 9664338"/>
              <a:gd name="connsiteY41" fmla="*/ 1511543 h 4787693"/>
              <a:gd name="connsiteX42" fmla="*/ 0 w 9664338"/>
              <a:gd name="connsiteY42" fmla="*/ 779710 h 4787693"/>
              <a:gd name="connsiteX43" fmla="*/ 0 w 9664338"/>
              <a:gd name="connsiteY43" fmla="*/ 0 h 478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664338" h="4787693" extrusionOk="0">
                <a:moveTo>
                  <a:pt x="0" y="0"/>
                </a:moveTo>
                <a:cubicBezTo>
                  <a:pt x="320128" y="21380"/>
                  <a:pt x="414170" y="16809"/>
                  <a:pt x="690310" y="0"/>
                </a:cubicBezTo>
                <a:cubicBezTo>
                  <a:pt x="966450" y="-16809"/>
                  <a:pt x="1209752" y="-23802"/>
                  <a:pt x="1477263" y="0"/>
                </a:cubicBezTo>
                <a:cubicBezTo>
                  <a:pt x="1744774" y="23802"/>
                  <a:pt x="1800481" y="-10002"/>
                  <a:pt x="2070930" y="0"/>
                </a:cubicBezTo>
                <a:cubicBezTo>
                  <a:pt x="2341379" y="10002"/>
                  <a:pt x="2752044" y="31682"/>
                  <a:pt x="2954526" y="0"/>
                </a:cubicBezTo>
                <a:cubicBezTo>
                  <a:pt x="3157008" y="-31682"/>
                  <a:pt x="3472709" y="-10635"/>
                  <a:pt x="3644836" y="0"/>
                </a:cubicBezTo>
                <a:cubicBezTo>
                  <a:pt x="3816963" y="10635"/>
                  <a:pt x="4075336" y="29554"/>
                  <a:pt x="4335146" y="0"/>
                </a:cubicBezTo>
                <a:cubicBezTo>
                  <a:pt x="4594956" y="-29554"/>
                  <a:pt x="4644026" y="-14868"/>
                  <a:pt x="4735526" y="0"/>
                </a:cubicBezTo>
                <a:cubicBezTo>
                  <a:pt x="4827026" y="14868"/>
                  <a:pt x="5084858" y="21059"/>
                  <a:pt x="5425835" y="0"/>
                </a:cubicBezTo>
                <a:cubicBezTo>
                  <a:pt x="5766812" y="-21059"/>
                  <a:pt x="5752506" y="9869"/>
                  <a:pt x="5922859" y="0"/>
                </a:cubicBezTo>
                <a:cubicBezTo>
                  <a:pt x="6093212" y="-9869"/>
                  <a:pt x="6236222" y="7982"/>
                  <a:pt x="6516525" y="0"/>
                </a:cubicBezTo>
                <a:cubicBezTo>
                  <a:pt x="6796828" y="-7982"/>
                  <a:pt x="6832626" y="3703"/>
                  <a:pt x="7110192" y="0"/>
                </a:cubicBezTo>
                <a:cubicBezTo>
                  <a:pt x="7387758" y="-3703"/>
                  <a:pt x="7782247" y="2214"/>
                  <a:pt x="7993788" y="0"/>
                </a:cubicBezTo>
                <a:cubicBezTo>
                  <a:pt x="8205329" y="-2214"/>
                  <a:pt x="8630350" y="40136"/>
                  <a:pt x="8877385" y="0"/>
                </a:cubicBezTo>
                <a:cubicBezTo>
                  <a:pt x="9124420" y="-40136"/>
                  <a:pt x="9390331" y="33341"/>
                  <a:pt x="9664338" y="0"/>
                </a:cubicBezTo>
                <a:cubicBezTo>
                  <a:pt x="9648218" y="226026"/>
                  <a:pt x="9659801" y="323474"/>
                  <a:pt x="9664338" y="588202"/>
                </a:cubicBezTo>
                <a:cubicBezTo>
                  <a:pt x="9668875" y="852930"/>
                  <a:pt x="9652872" y="1055076"/>
                  <a:pt x="9664338" y="1224281"/>
                </a:cubicBezTo>
                <a:cubicBezTo>
                  <a:pt x="9675804" y="1393486"/>
                  <a:pt x="9664533" y="1578816"/>
                  <a:pt x="9664338" y="1860361"/>
                </a:cubicBezTo>
                <a:cubicBezTo>
                  <a:pt x="9664143" y="2141906"/>
                  <a:pt x="9674871" y="2185824"/>
                  <a:pt x="9664338" y="2448563"/>
                </a:cubicBezTo>
                <a:cubicBezTo>
                  <a:pt x="9653805" y="2711302"/>
                  <a:pt x="9663341" y="2818119"/>
                  <a:pt x="9664338" y="3180396"/>
                </a:cubicBezTo>
                <a:cubicBezTo>
                  <a:pt x="9665335" y="3542673"/>
                  <a:pt x="9662226" y="3480773"/>
                  <a:pt x="9664338" y="3720721"/>
                </a:cubicBezTo>
                <a:cubicBezTo>
                  <a:pt x="9666450" y="3960670"/>
                  <a:pt x="9615082" y="4475405"/>
                  <a:pt x="9664338" y="4787693"/>
                </a:cubicBezTo>
                <a:cubicBezTo>
                  <a:pt x="9506141" y="4790161"/>
                  <a:pt x="9416606" y="4778651"/>
                  <a:pt x="9263958" y="4787693"/>
                </a:cubicBezTo>
                <a:cubicBezTo>
                  <a:pt x="9111310" y="4796735"/>
                  <a:pt x="8747266" y="4759762"/>
                  <a:pt x="8380362" y="4787693"/>
                </a:cubicBezTo>
                <a:cubicBezTo>
                  <a:pt x="8013458" y="4815624"/>
                  <a:pt x="8174628" y="4777376"/>
                  <a:pt x="7979982" y="4787693"/>
                </a:cubicBezTo>
                <a:cubicBezTo>
                  <a:pt x="7785336" y="4798010"/>
                  <a:pt x="7321312" y="4818048"/>
                  <a:pt x="7096385" y="4787693"/>
                </a:cubicBezTo>
                <a:cubicBezTo>
                  <a:pt x="6871458" y="4757338"/>
                  <a:pt x="6629937" y="4754315"/>
                  <a:pt x="6212789" y="4787693"/>
                </a:cubicBezTo>
                <a:cubicBezTo>
                  <a:pt x="5795641" y="4821071"/>
                  <a:pt x="6000622" y="4769100"/>
                  <a:pt x="5812409" y="4787693"/>
                </a:cubicBezTo>
                <a:cubicBezTo>
                  <a:pt x="5624196" y="4806286"/>
                  <a:pt x="5560433" y="4800375"/>
                  <a:pt x="5412029" y="4787693"/>
                </a:cubicBezTo>
                <a:cubicBezTo>
                  <a:pt x="5263625" y="4775011"/>
                  <a:pt x="5162022" y="4792185"/>
                  <a:pt x="4915006" y="4787693"/>
                </a:cubicBezTo>
                <a:cubicBezTo>
                  <a:pt x="4667990" y="4783201"/>
                  <a:pt x="4487936" y="4767766"/>
                  <a:pt x="4224696" y="4787693"/>
                </a:cubicBezTo>
                <a:cubicBezTo>
                  <a:pt x="3961456" y="4807621"/>
                  <a:pt x="3961568" y="4776607"/>
                  <a:pt x="3824317" y="4787693"/>
                </a:cubicBezTo>
                <a:cubicBezTo>
                  <a:pt x="3687066" y="4798779"/>
                  <a:pt x="3560453" y="4777586"/>
                  <a:pt x="3423937" y="4787693"/>
                </a:cubicBezTo>
                <a:cubicBezTo>
                  <a:pt x="3287421" y="4797800"/>
                  <a:pt x="2948987" y="4808656"/>
                  <a:pt x="2733627" y="4787693"/>
                </a:cubicBezTo>
                <a:cubicBezTo>
                  <a:pt x="2518267" y="4766731"/>
                  <a:pt x="2350101" y="4783467"/>
                  <a:pt x="2139961" y="4787693"/>
                </a:cubicBezTo>
                <a:cubicBezTo>
                  <a:pt x="1929821" y="4791919"/>
                  <a:pt x="1607372" y="4806789"/>
                  <a:pt x="1353007" y="4787693"/>
                </a:cubicBezTo>
                <a:cubicBezTo>
                  <a:pt x="1098642" y="4768597"/>
                  <a:pt x="369463" y="4746225"/>
                  <a:pt x="0" y="4787693"/>
                </a:cubicBezTo>
                <a:cubicBezTo>
                  <a:pt x="3615" y="4552667"/>
                  <a:pt x="-35845" y="4318670"/>
                  <a:pt x="0" y="4055860"/>
                </a:cubicBezTo>
                <a:cubicBezTo>
                  <a:pt x="35845" y="3793050"/>
                  <a:pt x="-9080" y="3619208"/>
                  <a:pt x="0" y="3467658"/>
                </a:cubicBezTo>
                <a:cubicBezTo>
                  <a:pt x="9080" y="3316108"/>
                  <a:pt x="17571" y="3147901"/>
                  <a:pt x="0" y="2831578"/>
                </a:cubicBezTo>
                <a:cubicBezTo>
                  <a:pt x="-17571" y="2515255"/>
                  <a:pt x="-5072" y="2471570"/>
                  <a:pt x="0" y="2243376"/>
                </a:cubicBezTo>
                <a:cubicBezTo>
                  <a:pt x="5072" y="2015182"/>
                  <a:pt x="8964" y="1777551"/>
                  <a:pt x="0" y="1511543"/>
                </a:cubicBezTo>
                <a:cubicBezTo>
                  <a:pt x="-8964" y="1245535"/>
                  <a:pt x="-716" y="1063942"/>
                  <a:pt x="0" y="779710"/>
                </a:cubicBezTo>
                <a:cubicBezTo>
                  <a:pt x="716" y="495478"/>
                  <a:pt x="-31632" y="21436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9260172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60550-0D9E-4D8A-90D3-409F17050F5C}"/>
              </a:ext>
            </a:extLst>
          </p:cNvPr>
          <p:cNvSpPr txBox="1"/>
          <p:nvPr/>
        </p:nvSpPr>
        <p:spPr>
          <a:xfrm>
            <a:off x="2552429" y="2313964"/>
            <a:ext cx="484937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600" dirty="0">
                <a:solidFill>
                  <a:srgbClr val="FFFF00"/>
                </a:solidFill>
                <a:latin typeface="Algerian" panose="04020705040A02060702" pitchFamily="82" charset="0"/>
              </a:rPr>
              <a:t>TYPES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A8A126-E1D7-4C7E-BADC-00FAAFC4D9CB}"/>
              </a:ext>
            </a:extLst>
          </p:cNvPr>
          <p:cNvSpPr/>
          <p:nvPr/>
        </p:nvSpPr>
        <p:spPr>
          <a:xfrm>
            <a:off x="5961691" y="1139025"/>
            <a:ext cx="2731627" cy="141470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Type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8EF96F-D0D7-40C8-90B0-322F99AE064E}"/>
              </a:ext>
            </a:extLst>
          </p:cNvPr>
          <p:cNvSpPr/>
          <p:nvPr/>
        </p:nvSpPr>
        <p:spPr>
          <a:xfrm>
            <a:off x="1506739" y="3943124"/>
            <a:ext cx="2696277" cy="64098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Content Types</a:t>
            </a:r>
          </a:p>
        </p:txBody>
      </p:sp>
    </p:spTree>
    <p:extLst>
      <p:ext uri="{BB962C8B-B14F-4D97-AF65-F5344CB8AC3E}">
        <p14:creationId xmlns:p14="http://schemas.microsoft.com/office/powerpoint/2010/main" val="2803717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0BF18F-4D45-4833-B3DF-A8FBB267BFE8}"/>
              </a:ext>
            </a:extLst>
          </p:cNvPr>
          <p:cNvSpPr/>
          <p:nvPr/>
        </p:nvSpPr>
        <p:spPr>
          <a:xfrm>
            <a:off x="1618126" y="1574566"/>
            <a:ext cx="2024743" cy="9143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60167A-F156-4555-81C5-AE84D454333C}"/>
              </a:ext>
            </a:extLst>
          </p:cNvPr>
          <p:cNvSpPr/>
          <p:nvPr/>
        </p:nvSpPr>
        <p:spPr>
          <a:xfrm>
            <a:off x="1618126" y="3013634"/>
            <a:ext cx="1959429" cy="5225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Name of the field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1D296F-BFEB-467F-BFED-6526C86A1E15}"/>
              </a:ext>
            </a:extLst>
          </p:cNvPr>
          <p:cNvSpPr/>
          <p:nvPr/>
        </p:nvSpPr>
        <p:spPr>
          <a:xfrm>
            <a:off x="1618125" y="4011064"/>
            <a:ext cx="1959429" cy="5225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Property Alias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96C8468-EFED-4AF3-B1B0-2777C22AC21D}"/>
              </a:ext>
            </a:extLst>
          </p:cNvPr>
          <p:cNvSpPr/>
          <p:nvPr/>
        </p:nvSpPr>
        <p:spPr>
          <a:xfrm>
            <a:off x="4420633" y="1574566"/>
            <a:ext cx="2024743" cy="9143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Scalar/Complex 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2C058D-B563-4375-9708-C7127AFB0C2F}"/>
              </a:ext>
            </a:extLst>
          </p:cNvPr>
          <p:cNvSpPr/>
          <p:nvPr/>
        </p:nvSpPr>
        <p:spPr>
          <a:xfrm>
            <a:off x="4420633" y="3013634"/>
            <a:ext cx="1959429" cy="5225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Concrete type the data resolves to 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405A64-2D21-4A59-B57C-44D346700FE3}"/>
              </a:ext>
            </a:extLst>
          </p:cNvPr>
          <p:cNvSpPr/>
          <p:nvPr/>
        </p:nvSpPr>
        <p:spPr>
          <a:xfrm>
            <a:off x="4420632" y="4011064"/>
            <a:ext cx="1959429" cy="5225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Property Editors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47A672B-AC3D-47EF-BAF6-8DEC8ECF98A4}"/>
              </a:ext>
            </a:extLst>
          </p:cNvPr>
          <p:cNvSpPr/>
          <p:nvPr/>
        </p:nvSpPr>
        <p:spPr>
          <a:xfrm>
            <a:off x="7288457" y="1574566"/>
            <a:ext cx="2024743" cy="9143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Resolvers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E3A92F-A60A-479E-B0F5-9FD2519C87E0}"/>
              </a:ext>
            </a:extLst>
          </p:cNvPr>
          <p:cNvSpPr/>
          <p:nvPr/>
        </p:nvSpPr>
        <p:spPr>
          <a:xfrm>
            <a:off x="7288457" y="3013634"/>
            <a:ext cx="1959429" cy="5225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How to resolve the field to concrete data</a:t>
            </a:r>
          </a:p>
          <a:p>
            <a:pPr algn="ctr"/>
            <a:r>
              <a:rPr lang="en-GB" sz="1200" dirty="0"/>
              <a:t> </a:t>
            </a:r>
          </a:p>
        </p:txBody>
      </p:sp>
      <p:sp>
        <p:nvSpPr>
          <p:cNvPr id="24" name="Google Shape;477;p76">
            <a:extLst>
              <a:ext uri="{FF2B5EF4-FFF2-40B4-BE49-F238E27FC236}">
                <a16:creationId xmlns:a16="http://schemas.microsoft.com/office/drawing/2014/main" id="{C8A5849A-DC0E-4612-9130-2243508985FE}"/>
              </a:ext>
            </a:extLst>
          </p:cNvPr>
          <p:cNvSpPr txBox="1">
            <a:spLocks/>
          </p:cNvSpPr>
          <p:nvPr/>
        </p:nvSpPr>
        <p:spPr>
          <a:xfrm>
            <a:off x="1459851" y="343623"/>
            <a:ext cx="9272297" cy="7560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Fields =&gt; Content Type Properties</a:t>
            </a:r>
          </a:p>
        </p:txBody>
      </p:sp>
    </p:spTree>
    <p:extLst>
      <p:ext uri="{BB962C8B-B14F-4D97-AF65-F5344CB8AC3E}">
        <p14:creationId xmlns:p14="http://schemas.microsoft.com/office/powerpoint/2010/main" val="8479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Query type contains two fields </a:t>
            </a:r>
            <a:r>
              <a:rPr lang="en-US" sz="2800" dirty="0">
                <a:solidFill>
                  <a:srgbClr val="FFFF00"/>
                </a:solidFill>
              </a:rPr>
              <a:t>allContent</a:t>
            </a:r>
            <a:r>
              <a:rPr lang="en-US" sz="2800" dirty="0">
                <a:solidFill>
                  <a:schemeClr val="tx1"/>
                </a:solidFill>
              </a:rPr>
              <a:t>, and </a:t>
            </a:r>
            <a:r>
              <a:rPr lang="en-US" sz="2800" dirty="0">
                <a:solidFill>
                  <a:srgbClr val="FFFF00"/>
                </a:solidFill>
              </a:rPr>
              <a:t>content</a:t>
            </a:r>
            <a:r>
              <a:rPr lang="en-US" sz="2800" dirty="0">
                <a:solidFill>
                  <a:schemeClr val="tx1"/>
                </a:solidFill>
              </a:rPr>
              <a:t>  to get a single content by id or url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For </a:t>
            </a:r>
            <a:r>
              <a:rPr lang="en-US" sz="2800" dirty="0"/>
              <a:t>each content type two fields are generated on the Query type</a:t>
            </a:r>
            <a:r>
              <a:rPr lang="en-US" sz="2800" dirty="0">
                <a:solidFill>
                  <a:schemeClr val="tx1"/>
                </a:solidFill>
              </a:rPr>
              <a:t>, one to </a:t>
            </a:r>
            <a:r>
              <a:rPr lang="en-US" sz="2800" dirty="0">
                <a:solidFill>
                  <a:srgbClr val="FFFF00"/>
                </a:solidFill>
              </a:rPr>
              <a:t>query a single content item by id or url </a:t>
            </a:r>
            <a:r>
              <a:rPr lang="en-US" sz="2800" dirty="0">
                <a:solidFill>
                  <a:schemeClr val="tx1"/>
                </a:solidFill>
              </a:rPr>
              <a:t>and another to </a:t>
            </a:r>
            <a:r>
              <a:rPr lang="en-US" sz="2800" dirty="0">
                <a:solidFill>
                  <a:srgbClr val="FFFF00"/>
                </a:solidFill>
              </a:rPr>
              <a:t>get all content of that type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GB" sz="2800" dirty="0">
                <a:solidFill>
                  <a:schemeClr val="tx1"/>
                </a:solidFill>
              </a:rPr>
              <a:t>For e.g.: </a:t>
            </a:r>
            <a:r>
              <a:rPr lang="en-GB" sz="2800" i="1" dirty="0">
                <a:solidFill>
                  <a:srgbClr val="FFFF00"/>
                </a:solidFill>
              </a:rPr>
              <a:t>character</a:t>
            </a:r>
            <a:r>
              <a:rPr lang="en-GB" sz="2800" i="1" dirty="0">
                <a:solidFill>
                  <a:srgbClr val="0E0EB2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and</a:t>
            </a:r>
            <a:r>
              <a:rPr lang="en-GB" sz="2800" i="1" dirty="0">
                <a:solidFill>
                  <a:srgbClr val="0E0EB2"/>
                </a:solidFill>
              </a:rPr>
              <a:t> </a:t>
            </a:r>
            <a:r>
              <a:rPr lang="en-GB" sz="2800" i="1" dirty="0">
                <a:solidFill>
                  <a:srgbClr val="FFFF00"/>
                </a:solidFill>
              </a:rPr>
              <a:t>allCharacter</a:t>
            </a:r>
            <a:r>
              <a:rPr lang="en-GB" sz="2800" dirty="0">
                <a:solidFill>
                  <a:schemeClr val="tx1"/>
                </a:solidFill>
              </a:rPr>
              <a:t>  for a Content Type of alias </a:t>
            </a:r>
            <a:r>
              <a:rPr lang="en-GB" sz="2800" i="1" dirty="0">
                <a:solidFill>
                  <a:srgbClr val="FFFF00"/>
                </a:solidFill>
              </a:rPr>
              <a:t>character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896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GraphQL Client Set Up</a:t>
            </a:r>
          </a:p>
        </p:txBody>
      </p:sp>
    </p:spTree>
    <p:extLst>
      <p:ext uri="{BB962C8B-B14F-4D97-AF65-F5344CB8AC3E}">
        <p14:creationId xmlns:p14="http://schemas.microsoft.com/office/powerpoint/2010/main" val="3101405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Strawberry Shake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Generate a C# client from GraphQL queries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Set up notes </a:t>
            </a:r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http://bit.ly/blazor-strawberryshake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BDFE088-A012-4079-90B2-FC7C91EBE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66355" y="3098800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66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7318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Dynamic Rendering </a:t>
            </a:r>
            <a:br>
              <a:rPr lang="en-US" sz="5400" dirty="0"/>
            </a:br>
            <a:r>
              <a:rPr lang="en-US" sz="5400" dirty="0"/>
              <a:t>&amp; Query Strings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8FF46425-26E7-4B43-8F17-9BF1A239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01" y="1668143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65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Use the </a:t>
            </a:r>
            <a:r>
              <a:rPr lang="en-GB" sz="2800" dirty="0" err="1">
                <a:solidFill>
                  <a:srgbClr val="FFFF00"/>
                </a:solidFill>
              </a:rPr>
              <a:t>DynamicComponent</a:t>
            </a:r>
            <a:r>
              <a:rPr lang="en-GB" sz="2800" dirty="0"/>
              <a:t> to render components by type</a:t>
            </a:r>
            <a:br>
              <a:rPr lang="en-GB" sz="2800" dirty="0"/>
            </a:br>
            <a:endParaRPr lang="en-GB" sz="28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Pass parameters as an </a:t>
            </a:r>
            <a:r>
              <a:rPr lang="en-GB" sz="2800" dirty="0" err="1">
                <a:solidFill>
                  <a:srgbClr val="FFFF00"/>
                </a:solidFill>
              </a:rPr>
              <a:t>IDictionary</a:t>
            </a:r>
            <a:r>
              <a:rPr lang="en-GB" sz="2800" dirty="0">
                <a:solidFill>
                  <a:srgbClr val="FFFF00"/>
                </a:solidFill>
              </a:rPr>
              <a:t>&lt;</a:t>
            </a:r>
            <a:r>
              <a:rPr lang="en-GB" sz="2800" dirty="0" err="1">
                <a:solidFill>
                  <a:srgbClr val="FFFF00"/>
                </a:solidFill>
              </a:rPr>
              <a:t>string,object</a:t>
            </a:r>
            <a:r>
              <a:rPr lang="en-GB" sz="2800" dirty="0">
                <a:solidFill>
                  <a:srgbClr val="FFFF00"/>
                </a:solidFill>
              </a:rPr>
              <a:t>&gt;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DynamicComponent</a:t>
            </a: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="@</a:t>
            </a:r>
            <a:r>
              <a:rPr lang="it-IT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componentType</a:t>
            </a: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="@</a:t>
            </a:r>
            <a:r>
              <a:rPr lang="it-IT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GB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107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Supply component parameters from query string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 </a:t>
            </a:r>
            <a:r>
              <a:rPr lang="en-GB" dirty="0">
                <a:solidFill>
                  <a:srgbClr val="FFFF00"/>
                </a:solidFill>
              </a:rPr>
              <a:t>[</a:t>
            </a:r>
            <a:r>
              <a:rPr lang="en-GB" dirty="0" err="1">
                <a:solidFill>
                  <a:srgbClr val="FFFF00"/>
                </a:solidFill>
              </a:rPr>
              <a:t>SupplyParameter</a:t>
            </a:r>
            <a:r>
              <a:rPr lang="en-GB" dirty="0">
                <a:solidFill>
                  <a:srgbClr val="FFFF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 from query with </a:t>
            </a:r>
            <a:r>
              <a:rPr lang="en-GB" dirty="0">
                <a:solidFill>
                  <a:srgbClr val="FFFF00"/>
                </a:solidFill>
              </a:rPr>
              <a:t>[Parameter]</a:t>
            </a:r>
            <a:br>
              <a:rPr lang="en-GB" dirty="0">
                <a:solidFill>
                  <a:srgbClr val="FFFF00"/>
                </a:solidFill>
              </a:rPr>
            </a:br>
            <a:br>
              <a:rPr lang="en-GB" dirty="0">
                <a:solidFill>
                  <a:srgbClr val="FFFF00"/>
                </a:solidFill>
              </a:rPr>
            </a:br>
            <a:endParaRPr lang="en-GB" dirty="0">
              <a:solidFill>
                <a:srgbClr val="FFFF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Can be used only with routed components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7318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Custom Router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8FF46425-26E7-4B43-8F17-9BF1A239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01" y="1668143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0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&amp; GraphQL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Built-in component in Blazor, implements the </a:t>
            </a:r>
            <a:r>
              <a:rPr lang="en-US" sz="2800" dirty="0" err="1">
                <a:solidFill>
                  <a:srgbClr val="FFFF00"/>
                </a:solidFill>
              </a:rPr>
              <a:t>IComponent</a:t>
            </a:r>
            <a:r>
              <a:rPr lang="en-US" sz="2800" dirty="0"/>
              <a:t> interface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86D3C2-BB1A-430B-96D8-2D6E49A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200" y="3974400"/>
            <a:ext cx="24765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65E8C-24A4-4B6E-9A6E-0A2422B68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60" y="1761635"/>
            <a:ext cx="6614733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34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7A38-9933-4411-8962-49C1060F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724"/>
            <a:ext cx="10515600" cy="772253"/>
          </a:xfrm>
        </p:spPr>
        <p:txBody>
          <a:bodyPr/>
          <a:lstStyle/>
          <a:p>
            <a:r>
              <a:rPr lang="en-GB" dirty="0"/>
              <a:t>Intercepting Navigation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D1024-CC50-4744-8F83-D8A4E44AF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2773"/>
            <a:ext cx="10515600" cy="4795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b="1" dirty="0"/>
              <a:t>JavaScript 				C#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1800" dirty="0"/>
              <a:t>Interception enabled?</a:t>
            </a:r>
          </a:p>
          <a:p>
            <a:r>
              <a:rPr lang="en-US" sz="1800" dirty="0"/>
              <a:t>Modifier key pressed?</a:t>
            </a:r>
          </a:p>
          <a:p>
            <a:r>
              <a:rPr lang="en-US" sz="1800" dirty="0"/>
              <a:t>Is there a target attribute?</a:t>
            </a:r>
          </a:p>
          <a:p>
            <a:r>
              <a:rPr lang="en-US" sz="1800" dirty="0"/>
              <a:t>Within scope of the base url?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71C96-C0CC-4BBE-B2B5-DBA26086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4" y="1703291"/>
            <a:ext cx="5401429" cy="400106"/>
          </a:xfrm>
          <a:prstGeom prst="rect">
            <a:avLst/>
          </a:prstGeom>
          <a:ln>
            <a:noFill/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DC00401-85C4-4BA4-AADE-F0F46ABF9296}"/>
              </a:ext>
            </a:extLst>
          </p:cNvPr>
          <p:cNvSpPr/>
          <p:nvPr/>
        </p:nvSpPr>
        <p:spPr>
          <a:xfrm>
            <a:off x="2325949" y="2143346"/>
            <a:ext cx="435006" cy="40010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211364-125B-4BBB-8112-A5B68E1E8A2B}"/>
              </a:ext>
            </a:extLst>
          </p:cNvPr>
          <p:cNvSpPr/>
          <p:nvPr/>
        </p:nvSpPr>
        <p:spPr>
          <a:xfrm>
            <a:off x="1518081" y="2583401"/>
            <a:ext cx="2050741" cy="9854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NavigationManager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783FA2-0831-415B-A373-20E9B49C9389}"/>
              </a:ext>
            </a:extLst>
          </p:cNvPr>
          <p:cNvCxnSpPr/>
          <p:nvPr/>
        </p:nvCxnSpPr>
        <p:spPr>
          <a:xfrm>
            <a:off x="7111014" y="1242874"/>
            <a:ext cx="0" cy="513129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481D84-AA41-42AE-AE7F-55FADDB19349}"/>
              </a:ext>
            </a:extLst>
          </p:cNvPr>
          <p:cNvSpPr/>
          <p:nvPr/>
        </p:nvSpPr>
        <p:spPr>
          <a:xfrm>
            <a:off x="1164455" y="5442012"/>
            <a:ext cx="4348578" cy="676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Update browser url and history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Call </a:t>
            </a:r>
            <a:r>
              <a:rPr lang="en-GB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notifyLocationChanged</a:t>
            </a:r>
            <a:r>
              <a:rPr lang="en-GB" sz="16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B8C4D1-7A3A-43B6-9E32-4F88A2951ABA}"/>
              </a:ext>
            </a:extLst>
          </p:cNvPr>
          <p:cNvSpPr/>
          <p:nvPr/>
        </p:nvSpPr>
        <p:spPr>
          <a:xfrm>
            <a:off x="5717219" y="5770485"/>
            <a:ext cx="1961965" cy="2752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5B7F99-5409-4F81-9B64-B6AFAA1D51F1}"/>
              </a:ext>
            </a:extLst>
          </p:cNvPr>
          <p:cNvSpPr/>
          <p:nvPr/>
        </p:nvSpPr>
        <p:spPr>
          <a:xfrm>
            <a:off x="7797630" y="4687409"/>
            <a:ext cx="3098305" cy="1695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NavigationManager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Update the </a:t>
            </a:r>
            <a:r>
              <a:rPr lang="en-GB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uri</a:t>
            </a:r>
            <a:r>
              <a:rPr lang="en-GB" sz="1600" dirty="0">
                <a:solidFill>
                  <a:schemeClr val="tx1"/>
                </a:solidFill>
              </a:rPr>
              <a:t> property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Raise </a:t>
            </a:r>
            <a:r>
              <a:rPr lang="en-GB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LocationChanged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8EDCF-B76F-4A63-8DD0-2A03D3DE3694}"/>
              </a:ext>
            </a:extLst>
          </p:cNvPr>
          <p:cNvSpPr/>
          <p:nvPr/>
        </p:nvSpPr>
        <p:spPr>
          <a:xfrm>
            <a:off x="7797635" y="2583401"/>
            <a:ext cx="3098302" cy="9854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Router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A5B3A1D7-554E-4BA0-9A21-5667B809B208}"/>
              </a:ext>
            </a:extLst>
          </p:cNvPr>
          <p:cNvSpPr/>
          <p:nvPr/>
        </p:nvSpPr>
        <p:spPr>
          <a:xfrm>
            <a:off x="9239586" y="3568821"/>
            <a:ext cx="199978" cy="111858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807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6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7FB7-785F-4079-8B6C-12D449C0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22" y="1679232"/>
            <a:ext cx="9032033" cy="276836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7200" b="0" dirty="0">
                <a:solidFill>
                  <a:schemeClr val="accent3">
                    <a:lumMod val="75000"/>
                  </a:schemeClr>
                </a:solidFill>
                <a:latin typeface="Footlight MT Light" panose="0204060206030A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MISCHIEF MANAGED!</a:t>
            </a:r>
            <a:br>
              <a:rPr lang="en-GB" sz="7200" b="0" dirty="0">
                <a:solidFill>
                  <a:schemeClr val="accent3">
                    <a:lumMod val="75000"/>
                  </a:schemeClr>
                </a:solidFill>
                <a:latin typeface="Footlight MT Light" panose="0204060206030A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GB" sz="5400" b="0" dirty="0">
                <a:latin typeface="GROBOLD" panose="020B0604020202020204" charset="0"/>
              </a:rPr>
            </a:br>
            <a:r>
              <a:rPr lang="en-GB" sz="5400" b="0" dirty="0">
                <a:latin typeface="+mn-lt"/>
                <a:hlinkClick r:id="rId5"/>
              </a:rPr>
              <a:t>http://bit.ly/blazor-graphql</a:t>
            </a:r>
            <a:endParaRPr lang="en-GB" sz="5400" b="0" dirty="0"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4D0E31-9C01-4D65-BB28-09336CF8A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977" y="4544669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5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19F96-D8FB-4395-8536-E42149C5A336}"/>
              </a:ext>
            </a:extLst>
          </p:cNvPr>
          <p:cNvSpPr txBox="1"/>
          <p:nvPr/>
        </p:nvSpPr>
        <p:spPr>
          <a:xfrm>
            <a:off x="942687" y="48558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dirty="0"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http://bit.ly/blazor-graphql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7" y="1297720"/>
            <a:ext cx="6059157" cy="4262559"/>
          </a:xfrm>
        </p:spPr>
        <p:txBody>
          <a:bodyPr/>
          <a:lstStyle/>
          <a:p>
            <a:r>
              <a:rPr lang="en-GB" sz="2800">
                <a:latin typeface="Nunito Sans" panose="020B0604020202020204" charset="0"/>
                <a:cs typeface="Vijaya" panose="02020604020202020204" pitchFamily="18" charset="0"/>
              </a:rPr>
              <a:t>Poornima Nayar</a:t>
            </a:r>
          </a:p>
          <a:p>
            <a:r>
              <a:rPr lang="en-GB" sz="2800">
                <a:latin typeface="Nunito Sans" panose="020B0604020202020204" charset="0"/>
                <a:cs typeface="Vijaya" panose="02020604020202020204" pitchFamily="18" charset="0"/>
              </a:rPr>
              <a:t>Freelance .NET Developer</a:t>
            </a:r>
          </a:p>
          <a:p>
            <a:r>
              <a:rPr lang="en-GB" sz="2800">
                <a:latin typeface="Nunito Sans" panose="020B0604020202020204" charset="0"/>
                <a:cs typeface="Vijaya" panose="02020604020202020204" pitchFamily="18" charset="0"/>
              </a:rPr>
              <a:t>Berkshire, UK</a:t>
            </a:r>
          </a:p>
          <a:p>
            <a:r>
              <a:rPr lang="en-GB" sz="2800">
                <a:latin typeface="Nunito Sans" panose="020B0604020202020204" charset="0"/>
                <a:cs typeface="Vijaya" panose="02020604020202020204" pitchFamily="18" charset="0"/>
              </a:rPr>
              <a:t>Mummy, Reading, Carnatic Music</a:t>
            </a:r>
          </a:p>
          <a:p>
            <a:r>
              <a:rPr lang="en-GB" sz="2800">
                <a:latin typeface="Nunito Sans" panose="020B0604020202020204" charset="0"/>
                <a:cs typeface="Vijaya" panose="02020604020202020204" pitchFamily="18" charset="0"/>
              </a:rPr>
              <a:t>@poornimanayar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5FC3-6727-444D-A5DF-A34C0A0B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1" y="1276226"/>
            <a:ext cx="2795959" cy="35037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2A53571-7338-4EFB-AD33-0E9028B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8318" y="4443748"/>
            <a:ext cx="2327647" cy="672548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2EFAD7-AF8D-46D0-AA4E-95D32E510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96" y="4310181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52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7A6EF9-FCAF-42AA-BDB0-2FCCD9922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2" y="1515143"/>
            <a:ext cx="2857143" cy="28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4BA05-C566-4A5E-91F0-EFCAD5571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647" y="1538620"/>
            <a:ext cx="2828789" cy="2833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B2894-C01A-4F45-9E5C-0DF7308D2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118" y="1714751"/>
            <a:ext cx="2814158" cy="281415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7AA3EB-68D9-4DD1-B6CA-FDABDF08CFA6}"/>
              </a:ext>
            </a:extLst>
          </p:cNvPr>
          <p:cNvSpPr/>
          <p:nvPr/>
        </p:nvSpPr>
        <p:spPr>
          <a:xfrm>
            <a:off x="605920" y="4599709"/>
            <a:ext cx="2355273" cy="12653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826C0"/>
                </a:solidFill>
              </a:rPr>
              <a:t>Blazor WASM</a:t>
            </a:r>
            <a:endParaRPr lang="en-GB" sz="2800" dirty="0">
              <a:solidFill>
                <a:srgbClr val="4826C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FF05AF-85B5-4884-87CD-23E08CE01AAA}"/>
              </a:ext>
            </a:extLst>
          </p:cNvPr>
          <p:cNvSpPr/>
          <p:nvPr/>
        </p:nvSpPr>
        <p:spPr>
          <a:xfrm>
            <a:off x="9153591" y="4599709"/>
            <a:ext cx="2013527" cy="12653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826C0"/>
                </a:solidFill>
              </a:rPr>
              <a:t>Umbraco Heartcore</a:t>
            </a:r>
            <a:endParaRPr lang="en-GB" sz="2800" dirty="0">
              <a:solidFill>
                <a:srgbClr val="4826C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C40F6D-9863-4A17-9A2F-10DE454F8C4F}"/>
              </a:ext>
            </a:extLst>
          </p:cNvPr>
          <p:cNvSpPr/>
          <p:nvPr/>
        </p:nvSpPr>
        <p:spPr>
          <a:xfrm>
            <a:off x="4955486" y="4618182"/>
            <a:ext cx="2013527" cy="12653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826C0"/>
                </a:solidFill>
              </a:rPr>
              <a:t>GraphQL</a:t>
            </a:r>
            <a:endParaRPr lang="en-GB" sz="2800" dirty="0">
              <a:solidFill>
                <a:srgbClr val="4826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7318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Umbraco Heartcore</a:t>
            </a:r>
          </a:p>
        </p:txBody>
      </p:sp>
      <p:pic>
        <p:nvPicPr>
          <p:cNvPr id="5" name="Picture 4" descr="A picture containing text, sign, clock&#10;&#10;Description automatically generated">
            <a:extLst>
              <a:ext uri="{FF2B5EF4-FFF2-40B4-BE49-F238E27FC236}">
                <a16:creationId xmlns:a16="http://schemas.microsoft.com/office/drawing/2014/main" id="{9F7F81FD-18A3-447F-A992-1A4F0A17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8929" y="1611312"/>
            <a:ext cx="5910295" cy="33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1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r>
              <a:rPr lang="en-GB" sz="2800" dirty="0"/>
              <a:t>Headless SaaS offering of the Umbraco CMS</a:t>
            </a:r>
          </a:p>
          <a:p>
            <a:endParaRPr lang="en-GB" sz="2800" dirty="0"/>
          </a:p>
          <a:p>
            <a:r>
              <a:rPr lang="en-US" sz="2800" dirty="0"/>
              <a:t>“Headless” because there is not  “head” i.e. the website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Focus on storing and delivery of content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GraphQL API to query content, both published content and draft content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A0DF6A-2C81-40D7-8EB0-188F722EA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0145" y="4510109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880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5" y="1322388"/>
            <a:ext cx="10515600" cy="2852737"/>
          </a:xfrm>
        </p:spPr>
        <p:txBody>
          <a:bodyPr/>
          <a:lstStyle/>
          <a:p>
            <a:r>
              <a:rPr lang="en-US" dirty="0"/>
              <a:t>GraphQL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DD9FEC-E27D-4EB2-9E13-343CE382A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875" y="10287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B01D9-0B7F-4B96-A73F-4A34558D614F}"/>
              </a:ext>
            </a:extLst>
          </p:cNvPr>
          <p:cNvSpPr txBox="1"/>
          <p:nvPr/>
        </p:nvSpPr>
        <p:spPr>
          <a:xfrm>
            <a:off x="6096000" y="7886700"/>
            <a:ext cx="6858000" cy="16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GraphQ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F8CFE-652A-4C5C-B188-1F81F4D4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558800"/>
            <a:ext cx="11191875" cy="5708650"/>
          </a:xfrm>
        </p:spPr>
        <p:txBody>
          <a:bodyPr/>
          <a:lstStyle/>
          <a:p>
            <a:r>
              <a:rPr lang="en-GB" sz="2800" dirty="0"/>
              <a:t>Ask for specific fields on specific types</a:t>
            </a:r>
            <a:br>
              <a:rPr lang="en-GB" sz="2800" dirty="0"/>
            </a:br>
            <a:endParaRPr lang="en-GB" sz="2800" dirty="0"/>
          </a:p>
          <a:p>
            <a:r>
              <a:rPr lang="en-US" sz="2800" dirty="0"/>
              <a:t>Query syntax for your API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Exact fetching – no over fetching or under fetching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Response mirrors the query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Strongly-typed </a:t>
            </a:r>
            <a:r>
              <a:rPr lang="en-US" sz="2800" dirty="0">
                <a:solidFill>
                  <a:srgbClr val="FFFF00"/>
                </a:solidFill>
              </a:rPr>
              <a:t>GraphQL Schema</a:t>
            </a:r>
            <a:br>
              <a:rPr lang="en-US" sz="2800" dirty="0">
                <a:solidFill>
                  <a:srgbClr val="FFFF00"/>
                </a:solidFill>
              </a:rPr>
            </a:b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5161BAD-0F9A-4927-95D9-21010C694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296" y="3973169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28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7318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Schema Generation</a:t>
            </a:r>
          </a:p>
        </p:txBody>
      </p:sp>
      <p:pic>
        <p:nvPicPr>
          <p:cNvPr id="5" name="Picture 4" descr="A picture containing text, sign, clock&#10;&#10;Description automatically generated">
            <a:extLst>
              <a:ext uri="{FF2B5EF4-FFF2-40B4-BE49-F238E27FC236}">
                <a16:creationId xmlns:a16="http://schemas.microsoft.com/office/drawing/2014/main" id="{9F7F81FD-18A3-447F-A992-1A4F0A17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5729" y="1618673"/>
            <a:ext cx="5910295" cy="33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260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zorTemplate.potx" id="{BE3CE3F4-94E6-4165-8A0E-9BC53F4058C4}" vid="{D7714E0B-5A82-4194-93E7-E77A7963419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Widescreen</PresentationFormat>
  <Paragraphs>94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Nunito Sans</vt:lpstr>
      <vt:lpstr>Consolas</vt:lpstr>
      <vt:lpstr>Calibri</vt:lpstr>
      <vt:lpstr>Open Sans</vt:lpstr>
      <vt:lpstr>Footlight MT Light</vt:lpstr>
      <vt:lpstr>Algerian</vt:lpstr>
      <vt:lpstr>GROBOLD</vt:lpstr>
      <vt:lpstr>Arial</vt:lpstr>
      <vt:lpstr>Calibri Light</vt:lpstr>
      <vt:lpstr>1_Office Theme</vt:lpstr>
      <vt:lpstr>3_Office Theme</vt:lpstr>
      <vt:lpstr>2_Office Theme</vt:lpstr>
      <vt:lpstr>4_Office Theme</vt:lpstr>
      <vt:lpstr>Office Theme</vt:lpstr>
      <vt:lpstr>PowerPoint Presentation</vt:lpstr>
      <vt:lpstr>Blazor &amp; GraphQL</vt:lpstr>
      <vt:lpstr>PowerPoint Presentation</vt:lpstr>
      <vt:lpstr>PowerPoint Presentation</vt:lpstr>
      <vt:lpstr>Umbraco Heartcore</vt:lpstr>
      <vt:lpstr>PowerPoint Presentation</vt:lpstr>
      <vt:lpstr>GraphQL</vt:lpstr>
      <vt:lpstr>PowerPoint Presentation</vt:lpstr>
      <vt:lpstr>Schema Generation</vt:lpstr>
      <vt:lpstr>PowerPoint Presentation</vt:lpstr>
      <vt:lpstr>PowerPoint Presentation</vt:lpstr>
      <vt:lpstr>PowerPoint Presentation</vt:lpstr>
      <vt:lpstr>PowerPoint Presentation</vt:lpstr>
      <vt:lpstr>GraphQL Client Set Up</vt:lpstr>
      <vt:lpstr>PowerPoint Presentation</vt:lpstr>
      <vt:lpstr>Dynamic Rendering  &amp; Query Strings</vt:lpstr>
      <vt:lpstr>PowerPoint Presentation</vt:lpstr>
      <vt:lpstr>PowerPoint Presentation</vt:lpstr>
      <vt:lpstr>Custom Router</vt:lpstr>
      <vt:lpstr>PowerPoint Presentation</vt:lpstr>
      <vt:lpstr>Intercepting Navigation Events</vt:lpstr>
      <vt:lpstr>MISCHIEF MANAGED!  http://bit.ly/blazor-graphql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Poornima Nayar</cp:lastModifiedBy>
  <cp:revision>3</cp:revision>
  <dcterms:created xsi:type="dcterms:W3CDTF">2020-08-18T20:47:27Z</dcterms:created>
  <dcterms:modified xsi:type="dcterms:W3CDTF">2021-11-03T09:48:07Z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